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73" r:id="rId3"/>
    <p:sldId id="274" r:id="rId4"/>
    <p:sldId id="261" r:id="rId5"/>
    <p:sldId id="281" r:id="rId6"/>
    <p:sldId id="282" r:id="rId7"/>
    <p:sldId id="285" r:id="rId8"/>
    <p:sldId id="284" r:id="rId9"/>
    <p:sldId id="286" r:id="rId10"/>
    <p:sldId id="288" r:id="rId11"/>
    <p:sldId id="289" r:id="rId12"/>
    <p:sldId id="29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5274" autoAdjust="0"/>
  </p:normalViewPr>
  <p:slideViewPr>
    <p:cSldViewPr snapToGrid="0">
      <p:cViewPr varScale="1">
        <p:scale>
          <a:sx n="87" d="100"/>
          <a:sy n="87" d="100"/>
        </p:scale>
        <p:origin x="34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B66FE3-3544-471D-9641-91817C50A27B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CA2EB06E-BD8B-4728-ABE9-6EB66F5C1DC3}">
      <dgm:prSet phldrT="[Text]"/>
      <dgm:spPr/>
      <dgm:t>
        <a:bodyPr/>
        <a:lstStyle/>
        <a:p>
          <a:r>
            <a:rPr lang="en-US" dirty="0" smtClean="0"/>
            <a:t>Objective</a:t>
          </a:r>
          <a:endParaRPr lang="en-US" dirty="0"/>
        </a:p>
      </dgm:t>
    </dgm:pt>
    <dgm:pt modelId="{91FE505C-B71C-4A53-8266-172E761380FF}" type="parTrans" cxnId="{1FBFAE38-7D40-4866-9216-6C4D352B125F}">
      <dgm:prSet/>
      <dgm:spPr/>
      <dgm:t>
        <a:bodyPr/>
        <a:lstStyle/>
        <a:p>
          <a:endParaRPr lang="en-US"/>
        </a:p>
      </dgm:t>
    </dgm:pt>
    <dgm:pt modelId="{23D3CB9F-A7BA-4BC5-ABB9-CAC0A4B8166C}" type="sibTrans" cxnId="{1FBFAE38-7D40-4866-9216-6C4D352B125F}">
      <dgm:prSet/>
      <dgm:spPr/>
      <dgm:t>
        <a:bodyPr/>
        <a:lstStyle/>
        <a:p>
          <a:endParaRPr lang="en-US"/>
        </a:p>
      </dgm:t>
    </dgm:pt>
    <dgm:pt modelId="{E174046C-0B1C-4BF0-A101-B95BAB33CB2C}">
      <dgm:prSet phldrT="[Text]"/>
      <dgm:spPr/>
      <dgm:t>
        <a:bodyPr/>
        <a:lstStyle/>
        <a:p>
          <a:r>
            <a:rPr lang="en-US" dirty="0" smtClean="0"/>
            <a:t>Background</a:t>
          </a:r>
          <a:endParaRPr lang="en-US" dirty="0"/>
        </a:p>
      </dgm:t>
    </dgm:pt>
    <dgm:pt modelId="{C999AC47-28F1-4B97-8080-A39F32C9ACC3}" type="parTrans" cxnId="{0D55E0D0-64D0-4BE1-A61F-4D753580D0C1}">
      <dgm:prSet/>
      <dgm:spPr/>
      <dgm:t>
        <a:bodyPr/>
        <a:lstStyle/>
        <a:p>
          <a:endParaRPr lang="en-US"/>
        </a:p>
      </dgm:t>
    </dgm:pt>
    <dgm:pt modelId="{82FCDCB8-872F-45AA-B43C-70083125EB35}" type="sibTrans" cxnId="{0D55E0D0-64D0-4BE1-A61F-4D753580D0C1}">
      <dgm:prSet/>
      <dgm:spPr/>
      <dgm:t>
        <a:bodyPr/>
        <a:lstStyle/>
        <a:p>
          <a:endParaRPr lang="en-US"/>
        </a:p>
      </dgm:t>
    </dgm:pt>
    <dgm:pt modelId="{8AFEDE77-884A-4E28-9830-B9672C2373F5}">
      <dgm:prSet phldrT="[Text]"/>
      <dgm:spPr/>
      <dgm:t>
        <a:bodyPr/>
        <a:lstStyle/>
        <a:p>
          <a:r>
            <a:rPr lang="en-US" dirty="0" smtClean="0"/>
            <a:t>Key Insights</a:t>
          </a:r>
          <a:endParaRPr lang="en-US" dirty="0"/>
        </a:p>
      </dgm:t>
    </dgm:pt>
    <dgm:pt modelId="{769A73B1-17EC-401D-909E-790AEB01E49E}" type="parTrans" cxnId="{76CC253D-7767-4FD3-9606-D80FF620AA16}">
      <dgm:prSet/>
      <dgm:spPr/>
      <dgm:t>
        <a:bodyPr/>
        <a:lstStyle/>
        <a:p>
          <a:endParaRPr lang="en-US"/>
        </a:p>
      </dgm:t>
    </dgm:pt>
    <dgm:pt modelId="{A21DCB5F-B4C1-4B94-94A5-9F84A0D0DB36}" type="sibTrans" cxnId="{76CC253D-7767-4FD3-9606-D80FF620AA16}">
      <dgm:prSet/>
      <dgm:spPr/>
      <dgm:t>
        <a:bodyPr/>
        <a:lstStyle/>
        <a:p>
          <a:endParaRPr lang="en-US"/>
        </a:p>
      </dgm:t>
    </dgm:pt>
    <dgm:pt modelId="{3E8B4385-1D29-46AF-A2D8-3F533706A483}">
      <dgm:prSet/>
      <dgm:spPr/>
      <dgm:t>
        <a:bodyPr/>
        <a:lstStyle/>
        <a:p>
          <a:r>
            <a:rPr lang="en-US" dirty="0" smtClean="0"/>
            <a:t>Recommendations</a:t>
          </a:r>
          <a:endParaRPr lang="en-US" dirty="0"/>
        </a:p>
      </dgm:t>
    </dgm:pt>
    <dgm:pt modelId="{E104BA30-6C68-4068-892A-C909B16355E5}" type="parTrans" cxnId="{B6DB7FFE-593E-47FB-86C5-7C232CAFDD0B}">
      <dgm:prSet/>
      <dgm:spPr/>
      <dgm:t>
        <a:bodyPr/>
        <a:lstStyle/>
        <a:p>
          <a:endParaRPr lang="en-US"/>
        </a:p>
      </dgm:t>
    </dgm:pt>
    <dgm:pt modelId="{86F1F262-E4F8-4F68-8C9D-700D701572C8}" type="sibTrans" cxnId="{B6DB7FFE-593E-47FB-86C5-7C232CAFDD0B}">
      <dgm:prSet/>
      <dgm:spPr/>
      <dgm:t>
        <a:bodyPr/>
        <a:lstStyle/>
        <a:p>
          <a:endParaRPr lang="en-US"/>
        </a:p>
      </dgm:t>
    </dgm:pt>
    <dgm:pt modelId="{0BB3D172-9D92-4E1E-9A8C-56465B0FDC25}">
      <dgm:prSet/>
      <dgm:spPr/>
      <dgm:t>
        <a:bodyPr/>
        <a:lstStyle/>
        <a:p>
          <a:r>
            <a:rPr lang="en-US" dirty="0" smtClean="0"/>
            <a:t>Appendix</a:t>
          </a:r>
          <a:endParaRPr lang="en-US" dirty="0"/>
        </a:p>
      </dgm:t>
    </dgm:pt>
    <dgm:pt modelId="{04EEEDA0-5A18-4735-A315-B0788A6CAE08}" type="parTrans" cxnId="{8B3C12AF-6B59-4515-AB95-1F691744CAB8}">
      <dgm:prSet/>
      <dgm:spPr/>
      <dgm:t>
        <a:bodyPr/>
        <a:lstStyle/>
        <a:p>
          <a:endParaRPr lang="en-US"/>
        </a:p>
      </dgm:t>
    </dgm:pt>
    <dgm:pt modelId="{982A1A42-FFC2-410A-AE96-2A61D8432F3C}" type="sibTrans" cxnId="{8B3C12AF-6B59-4515-AB95-1F691744CAB8}">
      <dgm:prSet/>
      <dgm:spPr/>
      <dgm:t>
        <a:bodyPr/>
        <a:lstStyle/>
        <a:p>
          <a:endParaRPr lang="en-US"/>
        </a:p>
      </dgm:t>
    </dgm:pt>
    <dgm:pt modelId="{9A2F1B76-5A76-4005-94B3-A2B77271C35C}" type="pres">
      <dgm:prSet presAssocID="{45B66FE3-3544-471D-9641-91817C50A27B}" presName="linearFlow" presStyleCnt="0">
        <dgm:presLayoutVars>
          <dgm:resizeHandles val="exact"/>
        </dgm:presLayoutVars>
      </dgm:prSet>
      <dgm:spPr/>
    </dgm:pt>
    <dgm:pt modelId="{076AC2EE-10BA-4444-B9A5-5648585FEC1A}" type="pres">
      <dgm:prSet presAssocID="{CA2EB06E-BD8B-4728-ABE9-6EB66F5C1DC3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BB0BF6-A6FD-4244-86F4-CEC412D2CE58}" type="pres">
      <dgm:prSet presAssocID="{23D3CB9F-A7BA-4BC5-ABB9-CAC0A4B8166C}" presName="sibTrans" presStyleLbl="sibTrans2D1" presStyleIdx="0" presStyleCnt="4"/>
      <dgm:spPr/>
      <dgm:t>
        <a:bodyPr/>
        <a:lstStyle/>
        <a:p>
          <a:endParaRPr lang="en-US"/>
        </a:p>
      </dgm:t>
    </dgm:pt>
    <dgm:pt modelId="{E9DB03A0-8273-4BBD-963B-ACF7062B0AE0}" type="pres">
      <dgm:prSet presAssocID="{23D3CB9F-A7BA-4BC5-ABB9-CAC0A4B8166C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26D2E96C-5B02-440E-8D0C-353FECB49FB7}" type="pres">
      <dgm:prSet presAssocID="{E174046C-0B1C-4BF0-A101-B95BAB33CB2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5C6F04-5700-401D-84D6-DDF80A1F8A90}" type="pres">
      <dgm:prSet presAssocID="{82FCDCB8-872F-45AA-B43C-70083125EB35}" presName="sibTrans" presStyleLbl="sibTrans2D1" presStyleIdx="1" presStyleCnt="4"/>
      <dgm:spPr/>
      <dgm:t>
        <a:bodyPr/>
        <a:lstStyle/>
        <a:p>
          <a:endParaRPr lang="en-US"/>
        </a:p>
      </dgm:t>
    </dgm:pt>
    <dgm:pt modelId="{80F304AD-C134-4DB7-85D9-BE95344856D8}" type="pres">
      <dgm:prSet presAssocID="{82FCDCB8-872F-45AA-B43C-70083125EB35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6898E2C9-DE73-4058-BA39-043D9FD4D3A6}" type="pres">
      <dgm:prSet presAssocID="{8AFEDE77-884A-4E28-9830-B9672C2373F5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CF9A9E-7B43-4361-B692-B1A676FF5BDC}" type="pres">
      <dgm:prSet presAssocID="{A21DCB5F-B4C1-4B94-94A5-9F84A0D0DB36}" presName="sibTrans" presStyleLbl="sibTrans2D1" presStyleIdx="2" presStyleCnt="4"/>
      <dgm:spPr/>
      <dgm:t>
        <a:bodyPr/>
        <a:lstStyle/>
        <a:p>
          <a:endParaRPr lang="en-US"/>
        </a:p>
      </dgm:t>
    </dgm:pt>
    <dgm:pt modelId="{60B9CEE0-9A76-4677-8B37-C994827375E4}" type="pres">
      <dgm:prSet presAssocID="{A21DCB5F-B4C1-4B94-94A5-9F84A0D0DB36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CF4F5F09-0A55-49B4-8454-D9E72EE886C4}" type="pres">
      <dgm:prSet presAssocID="{3E8B4385-1D29-46AF-A2D8-3F533706A483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C89001-2536-4057-AF94-4B114B27CD2E}" type="pres">
      <dgm:prSet presAssocID="{86F1F262-E4F8-4F68-8C9D-700D701572C8}" presName="sibTrans" presStyleLbl="sibTrans2D1" presStyleIdx="3" presStyleCnt="4"/>
      <dgm:spPr/>
      <dgm:t>
        <a:bodyPr/>
        <a:lstStyle/>
        <a:p>
          <a:endParaRPr lang="en-US"/>
        </a:p>
      </dgm:t>
    </dgm:pt>
    <dgm:pt modelId="{80EDA1DE-90A1-41C9-AA1A-4543A3369775}" type="pres">
      <dgm:prSet presAssocID="{86F1F262-E4F8-4F68-8C9D-700D701572C8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52E87485-5238-4070-BF68-27E36B2BE12B}" type="pres">
      <dgm:prSet presAssocID="{0BB3D172-9D92-4E1E-9A8C-56465B0FDC25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A1E7B9-BF56-47BC-8C38-EE277262BD7F}" type="presOf" srcId="{86F1F262-E4F8-4F68-8C9D-700D701572C8}" destId="{80EDA1DE-90A1-41C9-AA1A-4543A3369775}" srcOrd="1" destOrd="0" presId="urn:microsoft.com/office/officeart/2005/8/layout/process2"/>
    <dgm:cxn modelId="{1FBFAE38-7D40-4866-9216-6C4D352B125F}" srcId="{45B66FE3-3544-471D-9641-91817C50A27B}" destId="{CA2EB06E-BD8B-4728-ABE9-6EB66F5C1DC3}" srcOrd="0" destOrd="0" parTransId="{91FE505C-B71C-4A53-8266-172E761380FF}" sibTransId="{23D3CB9F-A7BA-4BC5-ABB9-CAC0A4B8166C}"/>
    <dgm:cxn modelId="{B3CC1F82-1B7B-4D6F-A18E-AD960F1CC181}" type="presOf" srcId="{E174046C-0B1C-4BF0-A101-B95BAB33CB2C}" destId="{26D2E96C-5B02-440E-8D0C-353FECB49FB7}" srcOrd="0" destOrd="0" presId="urn:microsoft.com/office/officeart/2005/8/layout/process2"/>
    <dgm:cxn modelId="{BF3EC7E8-E005-4E81-BC69-01EE0816F233}" type="presOf" srcId="{A21DCB5F-B4C1-4B94-94A5-9F84A0D0DB36}" destId="{3ECF9A9E-7B43-4361-B692-B1A676FF5BDC}" srcOrd="0" destOrd="0" presId="urn:microsoft.com/office/officeart/2005/8/layout/process2"/>
    <dgm:cxn modelId="{11B121C7-4F3F-45EA-A151-B737B9A1FCD1}" type="presOf" srcId="{CA2EB06E-BD8B-4728-ABE9-6EB66F5C1DC3}" destId="{076AC2EE-10BA-4444-B9A5-5648585FEC1A}" srcOrd="0" destOrd="0" presId="urn:microsoft.com/office/officeart/2005/8/layout/process2"/>
    <dgm:cxn modelId="{1212B79C-9C22-4062-A9D9-502168D40990}" type="presOf" srcId="{45B66FE3-3544-471D-9641-91817C50A27B}" destId="{9A2F1B76-5A76-4005-94B3-A2B77271C35C}" srcOrd="0" destOrd="0" presId="urn:microsoft.com/office/officeart/2005/8/layout/process2"/>
    <dgm:cxn modelId="{42D20FA9-3A52-4E44-AF42-9C7B6AD4B4DE}" type="presOf" srcId="{86F1F262-E4F8-4F68-8C9D-700D701572C8}" destId="{1FC89001-2536-4057-AF94-4B114B27CD2E}" srcOrd="0" destOrd="0" presId="urn:microsoft.com/office/officeart/2005/8/layout/process2"/>
    <dgm:cxn modelId="{B6DB7FFE-593E-47FB-86C5-7C232CAFDD0B}" srcId="{45B66FE3-3544-471D-9641-91817C50A27B}" destId="{3E8B4385-1D29-46AF-A2D8-3F533706A483}" srcOrd="3" destOrd="0" parTransId="{E104BA30-6C68-4068-892A-C909B16355E5}" sibTransId="{86F1F262-E4F8-4F68-8C9D-700D701572C8}"/>
    <dgm:cxn modelId="{633A91E5-8654-4C04-BE42-042F41840C85}" type="presOf" srcId="{23D3CB9F-A7BA-4BC5-ABB9-CAC0A4B8166C}" destId="{E9DB03A0-8273-4BBD-963B-ACF7062B0AE0}" srcOrd="1" destOrd="0" presId="urn:microsoft.com/office/officeart/2005/8/layout/process2"/>
    <dgm:cxn modelId="{3106C916-5348-4BA3-815B-6CAE69649697}" type="presOf" srcId="{0BB3D172-9D92-4E1E-9A8C-56465B0FDC25}" destId="{52E87485-5238-4070-BF68-27E36B2BE12B}" srcOrd="0" destOrd="0" presId="urn:microsoft.com/office/officeart/2005/8/layout/process2"/>
    <dgm:cxn modelId="{89B732BD-6D6F-4D55-845C-4A2D621C0261}" type="presOf" srcId="{82FCDCB8-872F-45AA-B43C-70083125EB35}" destId="{075C6F04-5700-401D-84D6-DDF80A1F8A90}" srcOrd="0" destOrd="0" presId="urn:microsoft.com/office/officeart/2005/8/layout/process2"/>
    <dgm:cxn modelId="{65E09064-C95C-4A83-A545-74E49F202DFE}" type="presOf" srcId="{A21DCB5F-B4C1-4B94-94A5-9F84A0D0DB36}" destId="{60B9CEE0-9A76-4677-8B37-C994827375E4}" srcOrd="1" destOrd="0" presId="urn:microsoft.com/office/officeart/2005/8/layout/process2"/>
    <dgm:cxn modelId="{ECE15317-28CA-4BD8-A33C-705833D81D23}" type="presOf" srcId="{8AFEDE77-884A-4E28-9830-B9672C2373F5}" destId="{6898E2C9-DE73-4058-BA39-043D9FD4D3A6}" srcOrd="0" destOrd="0" presId="urn:microsoft.com/office/officeart/2005/8/layout/process2"/>
    <dgm:cxn modelId="{76CC253D-7767-4FD3-9606-D80FF620AA16}" srcId="{45B66FE3-3544-471D-9641-91817C50A27B}" destId="{8AFEDE77-884A-4E28-9830-B9672C2373F5}" srcOrd="2" destOrd="0" parTransId="{769A73B1-17EC-401D-909E-790AEB01E49E}" sibTransId="{A21DCB5F-B4C1-4B94-94A5-9F84A0D0DB36}"/>
    <dgm:cxn modelId="{F42B59E3-7D87-476B-BAB0-554F122CE060}" type="presOf" srcId="{82FCDCB8-872F-45AA-B43C-70083125EB35}" destId="{80F304AD-C134-4DB7-85D9-BE95344856D8}" srcOrd="1" destOrd="0" presId="urn:microsoft.com/office/officeart/2005/8/layout/process2"/>
    <dgm:cxn modelId="{E47D6DC8-2622-49EB-BFAC-F6C91550184C}" type="presOf" srcId="{3E8B4385-1D29-46AF-A2D8-3F533706A483}" destId="{CF4F5F09-0A55-49B4-8454-D9E72EE886C4}" srcOrd="0" destOrd="0" presId="urn:microsoft.com/office/officeart/2005/8/layout/process2"/>
    <dgm:cxn modelId="{4BD29054-6FEC-49DA-A389-E7475BEA399D}" type="presOf" srcId="{23D3CB9F-A7BA-4BC5-ABB9-CAC0A4B8166C}" destId="{34BB0BF6-A6FD-4244-86F4-CEC412D2CE58}" srcOrd="0" destOrd="0" presId="urn:microsoft.com/office/officeart/2005/8/layout/process2"/>
    <dgm:cxn modelId="{0D55E0D0-64D0-4BE1-A61F-4D753580D0C1}" srcId="{45B66FE3-3544-471D-9641-91817C50A27B}" destId="{E174046C-0B1C-4BF0-A101-B95BAB33CB2C}" srcOrd="1" destOrd="0" parTransId="{C999AC47-28F1-4B97-8080-A39F32C9ACC3}" sibTransId="{82FCDCB8-872F-45AA-B43C-70083125EB35}"/>
    <dgm:cxn modelId="{8B3C12AF-6B59-4515-AB95-1F691744CAB8}" srcId="{45B66FE3-3544-471D-9641-91817C50A27B}" destId="{0BB3D172-9D92-4E1E-9A8C-56465B0FDC25}" srcOrd="4" destOrd="0" parTransId="{04EEEDA0-5A18-4735-A315-B0788A6CAE08}" sibTransId="{982A1A42-FFC2-410A-AE96-2A61D8432F3C}"/>
    <dgm:cxn modelId="{54AD3C9F-ED85-4150-8673-9BC5E820A835}" type="presParOf" srcId="{9A2F1B76-5A76-4005-94B3-A2B77271C35C}" destId="{076AC2EE-10BA-4444-B9A5-5648585FEC1A}" srcOrd="0" destOrd="0" presId="urn:microsoft.com/office/officeart/2005/8/layout/process2"/>
    <dgm:cxn modelId="{810F3C21-0686-439A-A321-7232F7F17933}" type="presParOf" srcId="{9A2F1B76-5A76-4005-94B3-A2B77271C35C}" destId="{34BB0BF6-A6FD-4244-86F4-CEC412D2CE58}" srcOrd="1" destOrd="0" presId="urn:microsoft.com/office/officeart/2005/8/layout/process2"/>
    <dgm:cxn modelId="{DB15E67D-6160-4CA7-9963-F91030A4C807}" type="presParOf" srcId="{34BB0BF6-A6FD-4244-86F4-CEC412D2CE58}" destId="{E9DB03A0-8273-4BBD-963B-ACF7062B0AE0}" srcOrd="0" destOrd="0" presId="urn:microsoft.com/office/officeart/2005/8/layout/process2"/>
    <dgm:cxn modelId="{A81EE0BE-27CD-4F6D-BC9F-C5D7BBB35274}" type="presParOf" srcId="{9A2F1B76-5A76-4005-94B3-A2B77271C35C}" destId="{26D2E96C-5B02-440E-8D0C-353FECB49FB7}" srcOrd="2" destOrd="0" presId="urn:microsoft.com/office/officeart/2005/8/layout/process2"/>
    <dgm:cxn modelId="{4A2154EC-5262-4407-BE9D-194E70E7E017}" type="presParOf" srcId="{9A2F1B76-5A76-4005-94B3-A2B77271C35C}" destId="{075C6F04-5700-401D-84D6-DDF80A1F8A90}" srcOrd="3" destOrd="0" presId="urn:microsoft.com/office/officeart/2005/8/layout/process2"/>
    <dgm:cxn modelId="{74C31165-5A4A-46A2-BC5A-5A02FD6F8FBC}" type="presParOf" srcId="{075C6F04-5700-401D-84D6-DDF80A1F8A90}" destId="{80F304AD-C134-4DB7-85D9-BE95344856D8}" srcOrd="0" destOrd="0" presId="urn:microsoft.com/office/officeart/2005/8/layout/process2"/>
    <dgm:cxn modelId="{0FF83624-558D-410E-9DC2-47EB7E21D83F}" type="presParOf" srcId="{9A2F1B76-5A76-4005-94B3-A2B77271C35C}" destId="{6898E2C9-DE73-4058-BA39-043D9FD4D3A6}" srcOrd="4" destOrd="0" presId="urn:microsoft.com/office/officeart/2005/8/layout/process2"/>
    <dgm:cxn modelId="{D4735518-6CA2-408A-936F-C9B52764AAD3}" type="presParOf" srcId="{9A2F1B76-5A76-4005-94B3-A2B77271C35C}" destId="{3ECF9A9E-7B43-4361-B692-B1A676FF5BDC}" srcOrd="5" destOrd="0" presId="urn:microsoft.com/office/officeart/2005/8/layout/process2"/>
    <dgm:cxn modelId="{C1A6B0E2-6670-4F1F-9A96-6511F501504A}" type="presParOf" srcId="{3ECF9A9E-7B43-4361-B692-B1A676FF5BDC}" destId="{60B9CEE0-9A76-4677-8B37-C994827375E4}" srcOrd="0" destOrd="0" presId="urn:microsoft.com/office/officeart/2005/8/layout/process2"/>
    <dgm:cxn modelId="{EC5A48CD-70D3-4784-84EA-9E440F8E3E97}" type="presParOf" srcId="{9A2F1B76-5A76-4005-94B3-A2B77271C35C}" destId="{CF4F5F09-0A55-49B4-8454-D9E72EE886C4}" srcOrd="6" destOrd="0" presId="urn:microsoft.com/office/officeart/2005/8/layout/process2"/>
    <dgm:cxn modelId="{386B438A-9D19-48EF-A346-C79F819960B3}" type="presParOf" srcId="{9A2F1B76-5A76-4005-94B3-A2B77271C35C}" destId="{1FC89001-2536-4057-AF94-4B114B27CD2E}" srcOrd="7" destOrd="0" presId="urn:microsoft.com/office/officeart/2005/8/layout/process2"/>
    <dgm:cxn modelId="{B8847315-B6D3-4085-B6C9-A0A91E333205}" type="presParOf" srcId="{1FC89001-2536-4057-AF94-4B114B27CD2E}" destId="{80EDA1DE-90A1-41C9-AA1A-4543A3369775}" srcOrd="0" destOrd="0" presId="urn:microsoft.com/office/officeart/2005/8/layout/process2"/>
    <dgm:cxn modelId="{2CA84DF1-D4BA-407B-AAF0-6AE60C275FB5}" type="presParOf" srcId="{9A2F1B76-5A76-4005-94B3-A2B77271C35C}" destId="{52E87485-5238-4070-BF68-27E36B2BE12B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6AC2EE-10BA-4444-B9A5-5648585FEC1A}">
      <dsp:nvSpPr>
        <dsp:cNvPr id="0" name=""/>
        <dsp:cNvSpPr/>
      </dsp:nvSpPr>
      <dsp:spPr>
        <a:xfrm>
          <a:off x="3005849" y="661"/>
          <a:ext cx="2116301" cy="7739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Objective</a:t>
          </a:r>
          <a:endParaRPr lang="en-US" sz="1800" kern="1200" dirty="0"/>
        </a:p>
      </dsp:txBody>
      <dsp:txXfrm>
        <a:off x="3028516" y="23328"/>
        <a:ext cx="2070967" cy="728572"/>
      </dsp:txXfrm>
    </dsp:sp>
    <dsp:sp modelId="{34BB0BF6-A6FD-4244-86F4-CEC412D2CE58}">
      <dsp:nvSpPr>
        <dsp:cNvPr id="0" name=""/>
        <dsp:cNvSpPr/>
      </dsp:nvSpPr>
      <dsp:spPr>
        <a:xfrm rot="5400000">
          <a:off x="3918892" y="793915"/>
          <a:ext cx="290214" cy="3482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-5400000">
        <a:off x="3959522" y="822936"/>
        <a:ext cx="208955" cy="203150"/>
      </dsp:txXfrm>
    </dsp:sp>
    <dsp:sp modelId="{26D2E96C-5B02-440E-8D0C-353FECB49FB7}">
      <dsp:nvSpPr>
        <dsp:cNvPr id="0" name=""/>
        <dsp:cNvSpPr/>
      </dsp:nvSpPr>
      <dsp:spPr>
        <a:xfrm>
          <a:off x="3005849" y="1161520"/>
          <a:ext cx="2116301" cy="7739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Background</a:t>
          </a:r>
          <a:endParaRPr lang="en-US" sz="1800" kern="1200" dirty="0"/>
        </a:p>
      </dsp:txBody>
      <dsp:txXfrm>
        <a:off x="3028516" y="1184187"/>
        <a:ext cx="2070967" cy="728572"/>
      </dsp:txXfrm>
    </dsp:sp>
    <dsp:sp modelId="{075C6F04-5700-401D-84D6-DDF80A1F8A90}">
      <dsp:nvSpPr>
        <dsp:cNvPr id="0" name=""/>
        <dsp:cNvSpPr/>
      </dsp:nvSpPr>
      <dsp:spPr>
        <a:xfrm rot="5400000">
          <a:off x="3918892" y="1954774"/>
          <a:ext cx="290214" cy="3482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-5400000">
        <a:off x="3959522" y="1983795"/>
        <a:ext cx="208955" cy="203150"/>
      </dsp:txXfrm>
    </dsp:sp>
    <dsp:sp modelId="{6898E2C9-DE73-4058-BA39-043D9FD4D3A6}">
      <dsp:nvSpPr>
        <dsp:cNvPr id="0" name=""/>
        <dsp:cNvSpPr/>
      </dsp:nvSpPr>
      <dsp:spPr>
        <a:xfrm>
          <a:off x="3005849" y="2322380"/>
          <a:ext cx="2116301" cy="7739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Key Insights</a:t>
          </a:r>
          <a:endParaRPr lang="en-US" sz="1800" kern="1200" dirty="0"/>
        </a:p>
      </dsp:txBody>
      <dsp:txXfrm>
        <a:off x="3028516" y="2345047"/>
        <a:ext cx="2070967" cy="728572"/>
      </dsp:txXfrm>
    </dsp:sp>
    <dsp:sp modelId="{3ECF9A9E-7B43-4361-B692-B1A676FF5BDC}">
      <dsp:nvSpPr>
        <dsp:cNvPr id="0" name=""/>
        <dsp:cNvSpPr/>
      </dsp:nvSpPr>
      <dsp:spPr>
        <a:xfrm rot="5400000">
          <a:off x="3918892" y="3115634"/>
          <a:ext cx="290214" cy="3482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-5400000">
        <a:off x="3959522" y="3144655"/>
        <a:ext cx="208955" cy="203150"/>
      </dsp:txXfrm>
    </dsp:sp>
    <dsp:sp modelId="{CF4F5F09-0A55-49B4-8454-D9E72EE886C4}">
      <dsp:nvSpPr>
        <dsp:cNvPr id="0" name=""/>
        <dsp:cNvSpPr/>
      </dsp:nvSpPr>
      <dsp:spPr>
        <a:xfrm>
          <a:off x="3005849" y="3483239"/>
          <a:ext cx="2116301" cy="7739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Recommendations</a:t>
          </a:r>
          <a:endParaRPr lang="en-US" sz="1800" kern="1200" dirty="0"/>
        </a:p>
      </dsp:txBody>
      <dsp:txXfrm>
        <a:off x="3028516" y="3505906"/>
        <a:ext cx="2070967" cy="728572"/>
      </dsp:txXfrm>
    </dsp:sp>
    <dsp:sp modelId="{1FC89001-2536-4057-AF94-4B114B27CD2E}">
      <dsp:nvSpPr>
        <dsp:cNvPr id="0" name=""/>
        <dsp:cNvSpPr/>
      </dsp:nvSpPr>
      <dsp:spPr>
        <a:xfrm rot="5400000">
          <a:off x="3918892" y="4276493"/>
          <a:ext cx="290214" cy="3482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-5400000">
        <a:off x="3959522" y="4305514"/>
        <a:ext cx="208955" cy="203150"/>
      </dsp:txXfrm>
    </dsp:sp>
    <dsp:sp modelId="{52E87485-5238-4070-BF68-27E36B2BE12B}">
      <dsp:nvSpPr>
        <dsp:cNvPr id="0" name=""/>
        <dsp:cNvSpPr/>
      </dsp:nvSpPr>
      <dsp:spPr>
        <a:xfrm>
          <a:off x="3005849" y="4644099"/>
          <a:ext cx="2116301" cy="7739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Appendix</a:t>
          </a:r>
          <a:endParaRPr lang="en-US" sz="1800" kern="1200" dirty="0"/>
        </a:p>
      </dsp:txBody>
      <dsp:txXfrm>
        <a:off x="3028516" y="4666766"/>
        <a:ext cx="2070967" cy="7285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wmf>
</file>

<file path=ppt/media/image18.jpe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A49AE-D7DC-4737-93F5-74C2ED3734B0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9878E-0105-45E9-981F-D7BFB4053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482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7882-DF53-4178-99FE-9AEB4021C27F}" type="datetime1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46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466D4-F270-415D-8CE5-A4C79A7C895A}" type="datetime1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8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252D4966-95B9-4A55-BCA4-9EB442EFF0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F4E445D-FE3D-42A6-A29E-1A54FEE2DE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0748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67121 w 1709871"/>
              <a:gd name="connsiteY1" fmla="*/ 0 h 1832397"/>
              <a:gd name="connsiteX2" fmla="*/ 1709871 w 1709871"/>
              <a:gd name="connsiteY2" fmla="*/ 24275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67121" y="0"/>
                </a:lnTo>
                <a:cubicBezTo>
                  <a:pt x="1601188" y="0"/>
                  <a:pt x="1709871" y="108683"/>
                  <a:pt x="1709871" y="24275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ACFBC2-531D-434F-AA3F-1EA7A6F61BA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4995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96154 w 1709871"/>
              <a:gd name="connsiteY1" fmla="*/ 0 h 1832397"/>
              <a:gd name="connsiteX2" fmla="*/ 1709871 w 1709871"/>
              <a:gd name="connsiteY2" fmla="*/ 213717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96154" y="0"/>
                </a:lnTo>
                <a:cubicBezTo>
                  <a:pt x="1614187" y="0"/>
                  <a:pt x="1709871" y="95684"/>
                  <a:pt x="1709871" y="213717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ACDC1F2-4150-4E13-96EE-8FCD3DC5652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449241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525171 w 1709871"/>
              <a:gd name="connsiteY1" fmla="*/ 0 h 1832397"/>
              <a:gd name="connsiteX2" fmla="*/ 1709871 w 1709871"/>
              <a:gd name="connsiteY2" fmla="*/ 18470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525171" y="0"/>
                </a:lnTo>
                <a:cubicBezTo>
                  <a:pt x="1627178" y="0"/>
                  <a:pt x="1709871" y="82693"/>
                  <a:pt x="1709871" y="18470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6F69AF0C-D3DA-4B08-BCDC-BB9B6720BA52}" type="datetime1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64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0BF1-6376-446A-A7D6-6C8C9B55CDFD}" type="datetime1">
              <a:rPr lang="en-US" smtClean="0"/>
              <a:t>10/19/2022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1787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45D49BE-CDB2-4926-80C5-C3A48E929F4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08158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C20E53A-AD85-4653-A7F7-6D925DF3A7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30002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0365C77-F18C-4ED1-BF64-13295CE24DE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1845" y="2496911"/>
            <a:ext cx="1137426" cy="1137426"/>
          </a:xfrm>
          <a:custGeom>
            <a:avLst/>
            <a:gdLst>
              <a:gd name="connsiteX0" fmla="*/ 568713 w 1137426"/>
              <a:gd name="connsiteY0" fmla="*/ 0 h 1137426"/>
              <a:gd name="connsiteX1" fmla="*/ 1137426 w 1137426"/>
              <a:gd name="connsiteY1" fmla="*/ 568713 h 1137426"/>
              <a:gd name="connsiteX2" fmla="*/ 568713 w 1137426"/>
              <a:gd name="connsiteY2" fmla="*/ 1137426 h 1137426"/>
              <a:gd name="connsiteX3" fmla="*/ 0 w 1137426"/>
              <a:gd name="connsiteY3" fmla="*/ 568713 h 1137426"/>
              <a:gd name="connsiteX4" fmla="*/ 568713 w 1137426"/>
              <a:gd name="connsiteY4" fmla="*/ 0 h 113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426" h="1137426">
                <a:moveTo>
                  <a:pt x="568713" y="0"/>
                </a:moveTo>
                <a:cubicBezTo>
                  <a:pt x="882805" y="0"/>
                  <a:pt x="1137426" y="254621"/>
                  <a:pt x="1137426" y="568713"/>
                </a:cubicBezTo>
                <a:cubicBezTo>
                  <a:pt x="1137426" y="882805"/>
                  <a:pt x="882805" y="1137426"/>
                  <a:pt x="568713" y="1137426"/>
                </a:cubicBezTo>
                <a:cubicBezTo>
                  <a:pt x="254621" y="1137426"/>
                  <a:pt x="0" y="882805"/>
                  <a:pt x="0" y="568713"/>
                </a:cubicBezTo>
                <a:cubicBezTo>
                  <a:pt x="0" y="254621"/>
                  <a:pt x="254621" y="0"/>
                  <a:pt x="5687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D17715-D1E7-4BDC-A9C7-82DCC5727F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14038" y="-2"/>
            <a:ext cx="3367314" cy="4818744"/>
          </a:xfrm>
          <a:custGeom>
            <a:avLst/>
            <a:gdLst>
              <a:gd name="connsiteX0" fmla="*/ 0 w 3367314"/>
              <a:gd name="connsiteY0" fmla="*/ 0 h 4818744"/>
              <a:gd name="connsiteX1" fmla="*/ 3367314 w 3367314"/>
              <a:gd name="connsiteY1" fmla="*/ 0 h 4818744"/>
              <a:gd name="connsiteX2" fmla="*/ 3367314 w 3367314"/>
              <a:gd name="connsiteY2" fmla="*/ 4818744 h 4818744"/>
              <a:gd name="connsiteX3" fmla="*/ 462602 w 3367314"/>
              <a:gd name="connsiteY3" fmla="*/ 4818744 h 4818744"/>
              <a:gd name="connsiteX4" fmla="*/ 0 w 3367314"/>
              <a:gd name="connsiteY4" fmla="*/ 4356142 h 4818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7314" h="4818744">
                <a:moveTo>
                  <a:pt x="0" y="0"/>
                </a:moveTo>
                <a:lnTo>
                  <a:pt x="3367314" y="0"/>
                </a:lnTo>
                <a:lnTo>
                  <a:pt x="3367314" y="4818744"/>
                </a:lnTo>
                <a:lnTo>
                  <a:pt x="462602" y="4818744"/>
                </a:lnTo>
                <a:cubicBezTo>
                  <a:pt x="207114" y="4818744"/>
                  <a:pt x="0" y="4611630"/>
                  <a:pt x="0" y="435614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C8F065B1-6091-4AEC-BD00-8B0E0B0158E5}" type="datetime1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401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9F9B-2A2A-46D0-9F2E-9A91E67F9294}" type="datetime1">
              <a:rPr lang="en-US" smtClean="0"/>
              <a:t>10/19/2022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35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E6422-21CC-4051-ACC3-4C8974EBDEE9}" type="datetime1">
              <a:rPr lang="en-US" smtClean="0"/>
              <a:t>10/19/2022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74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C37AD-FC75-47EE-A9B0-CBBA53889D60}" type="datetime1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93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67F1B-8397-4CA0-BDC1-F24A511A27C5}" type="datetime1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84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6E43C-B1FC-452D-9B5E-AD3A526CC6EE}" type="datetime1">
              <a:rPr lang="en-US" smtClean="0"/>
              <a:t>10/19/2022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8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4FCB-EC8D-4D74-B35E-675AB4A0A815}" type="datetime1">
              <a:rPr lang="en-US" smtClean="0"/>
              <a:t>10/19/2022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65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DBE2-5A55-47A7-A7D2-3E92E031603A}" type="datetime1">
              <a:rPr lang="en-US" smtClean="0"/>
              <a:t>10/19/2022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16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E8D4-D570-4289-A9A5-061D11D38195}" type="datetime1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8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99AF3-8A33-42F6-9F22-44CCD2E48EF8}" type="datetime1">
              <a:rPr lang="en-US" smtClean="0"/>
              <a:t>10/19/2022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43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77F9A-1623-4279-865D-3386593A110C}" type="datetime1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266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8758" y="546416"/>
            <a:ext cx="10214484" cy="748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8758" y="1825625"/>
            <a:ext cx="102144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93584-EAB6-4880-A597-387756282434}" type="datetime1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presentationstemplate.com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56289-2E4F-41AB-AC96-A58CF64457E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555174"/>
            <a:ext cx="661342" cy="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924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4" r:id="rId13"/>
    <p:sldLayoutId id="2147483669" r:id="rId14"/>
    <p:sldLayoutId id="2147483670" r:id="rId15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jpeg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164" y="2992583"/>
            <a:ext cx="9144000" cy="908714"/>
          </a:xfrm>
        </p:spPr>
        <p:txBody>
          <a:bodyPr>
            <a:normAutofit/>
          </a:bodyPr>
          <a:lstStyle/>
          <a:p>
            <a:pPr algn="l"/>
            <a:r>
              <a:rPr lang="en-US" sz="4400" dirty="0" smtClean="0"/>
              <a:t>Airbnb Case Study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0917" y="4439252"/>
            <a:ext cx="5375563" cy="1161448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000" b="1" u="sng" dirty="0" smtClean="0">
                <a:solidFill>
                  <a:schemeClr val="bg2">
                    <a:lumMod val="75000"/>
                  </a:schemeClr>
                </a:solidFill>
              </a:rPr>
              <a:t>PPT-II</a:t>
            </a:r>
          </a:p>
          <a:p>
            <a:pPr algn="r"/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By:</a:t>
            </a:r>
          </a:p>
          <a:p>
            <a:pPr algn="r"/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</a:rPr>
              <a:t>Kunal Sadana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11F00B-9F63-4EE7-BDEB-D37C9DA3E8A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750917" y="1675264"/>
            <a:ext cx="1191360" cy="1317319"/>
          </a:xfrm>
          <a:prstGeom prst="rect">
            <a:avLst/>
          </a:prstGeom>
        </p:spPr>
      </p:pic>
      <p:pic>
        <p:nvPicPr>
          <p:cNvPr id="6" name="Picture Placeholder 19">
            <a:extLst>
              <a:ext uri="{FF2B5EF4-FFF2-40B4-BE49-F238E27FC236}">
                <a16:creationId xmlns:a16="http://schemas.microsoft.com/office/drawing/2014/main" id="{EB5FD75A-99CB-4697-A33C-556EFF27328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5" r="41343"/>
          <a:stretch/>
        </p:blipFill>
        <p:spPr>
          <a:xfrm>
            <a:off x="6799811" y="0"/>
            <a:ext cx="539219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64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Placeholder 3">
            <a:extLst>
              <a:ext uri="{FF2B5EF4-FFF2-40B4-BE49-F238E27FC236}">
                <a16:creationId xmlns:a16="http://schemas.microsoft.com/office/drawing/2014/main" id="{BEB5D5A2-75E8-42CE-A04A-72B9CBD598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A9E083C1-7C83-4F67-BE1D-548B82D96DD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ED91052-A62B-43CA-9575-0BC7146249E0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itle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Recommendations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297957F-F53F-4309-90AE-29600A2870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530235"/>
            <a:ext cx="661342" cy="731264"/>
          </a:xfrm>
          <a:prstGeom prst="rect">
            <a:avLst/>
          </a:prstGeom>
        </p:spPr>
      </p:pic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B4E33F9-7B81-44A9-BA3F-9CDD0CCBA21A}"/>
              </a:ext>
            </a:extLst>
          </p:cNvPr>
          <p:cNvSpPr/>
          <p:nvPr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767D7FC-9EB3-409F-A260-E0AC7A7E93FB}"/>
              </a:ext>
            </a:extLst>
          </p:cNvPr>
          <p:cNvSpPr/>
          <p:nvPr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5A0FA-F37E-4AB1-A788-6FBE35C88B33}"/>
              </a:ext>
            </a:extLst>
          </p:cNvPr>
          <p:cNvCxnSpPr/>
          <p:nvPr/>
        </p:nvCxnSpPr>
        <p:spPr>
          <a:xfrm>
            <a:off x="8032035" y="4012357"/>
            <a:ext cx="3417730" cy="0"/>
          </a:xfrm>
          <a:prstGeom prst="line">
            <a:avLst/>
          </a:prstGeom>
          <a:ln w="76200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AFD3650-D21C-49FA-81E4-66A5F18A901C}"/>
              </a:ext>
            </a:extLst>
          </p:cNvPr>
          <p:cNvCxnSpPr/>
          <p:nvPr/>
        </p:nvCxnSpPr>
        <p:spPr>
          <a:xfrm>
            <a:off x="740528" y="4012357"/>
            <a:ext cx="3417730" cy="0"/>
          </a:xfrm>
          <a:prstGeom prst="line">
            <a:avLst/>
          </a:prstGeom>
          <a:ln w="76200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C21FC7-6C58-4202-8273-BBDB999D2852}"/>
              </a:ext>
            </a:extLst>
          </p:cNvPr>
          <p:cNvCxnSpPr/>
          <p:nvPr/>
        </p:nvCxnSpPr>
        <p:spPr>
          <a:xfrm>
            <a:off x="4386282" y="4012357"/>
            <a:ext cx="3417730" cy="0"/>
          </a:xfrm>
          <a:prstGeom prst="line">
            <a:avLst/>
          </a:prstGeom>
          <a:ln w="76200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4">
            <a:extLst>
              <a:ext uri="{FF2B5EF4-FFF2-40B4-BE49-F238E27FC236}">
                <a16:creationId xmlns:a16="http://schemas.microsoft.com/office/drawing/2014/main" id="{F3C495E3-089A-420C-B60E-1CF4015A68EB}"/>
              </a:ext>
            </a:extLst>
          </p:cNvPr>
          <p:cNvSpPr/>
          <p:nvPr/>
        </p:nvSpPr>
        <p:spPr>
          <a:xfrm>
            <a:off x="1370830" y="2068301"/>
            <a:ext cx="9832411" cy="2710121"/>
          </a:xfrm>
          <a:prstGeom prst="roundRect">
            <a:avLst>
              <a:gd name="adj" fmla="val 4888"/>
            </a:avLst>
          </a:prstGeom>
          <a:solidFill>
            <a:schemeClr val="bg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1569129" y="2700734"/>
            <a:ext cx="9544349" cy="1281782"/>
            <a:chOff x="1411410" y="4181387"/>
            <a:chExt cx="9544349" cy="128178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177569B-21C7-45C6-96FB-469B292E212C}"/>
                </a:ext>
              </a:extLst>
            </p:cNvPr>
            <p:cNvGrpSpPr/>
            <p:nvPr/>
          </p:nvGrpSpPr>
          <p:grpSpPr>
            <a:xfrm>
              <a:off x="1411410" y="4181387"/>
              <a:ext cx="8765409" cy="307777"/>
              <a:chOff x="1408014" y="3619023"/>
              <a:chExt cx="8765409" cy="307777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3DD15977-5BDF-4642-BA8E-AEF3995D125F}"/>
                  </a:ext>
                </a:extLst>
              </p:cNvPr>
              <p:cNvSpPr/>
              <p:nvPr/>
            </p:nvSpPr>
            <p:spPr>
              <a:xfrm>
                <a:off x="1731688" y="3619023"/>
                <a:ext cx="8441735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Hosts who have </a:t>
                </a: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less number of properties</a:t>
                </a:r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listed and have </a:t>
                </a: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Entire home/apartments</a:t>
                </a:r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as property type.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2B974AB1-A583-4FAF-88CF-8C4E269C7AA2}"/>
                  </a:ext>
                </a:extLst>
              </p:cNvPr>
              <p:cNvGrpSpPr/>
              <p:nvPr/>
            </p:nvGrpSpPr>
            <p:grpSpPr>
              <a:xfrm>
                <a:off x="1408014" y="3689441"/>
                <a:ext cx="197718" cy="197718"/>
                <a:chOff x="6357599" y="3487851"/>
                <a:chExt cx="197718" cy="197718"/>
              </a:xfrm>
            </p:grpSpPr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A26D9804-6ADE-4E9B-ADC8-31870EAC490A}"/>
                    </a:ext>
                  </a:extLst>
                </p:cNvPr>
                <p:cNvSpPr/>
                <p:nvPr/>
              </p:nvSpPr>
              <p:spPr>
                <a:xfrm>
                  <a:off x="6357599" y="3487851"/>
                  <a:ext cx="197718" cy="197718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63" name="Freeform: Shape 30">
                  <a:extLst>
                    <a:ext uri="{FF2B5EF4-FFF2-40B4-BE49-F238E27FC236}">
                      <a16:creationId xmlns:a16="http://schemas.microsoft.com/office/drawing/2014/main" id="{E27A34A1-F200-46C3-A2E2-D91578889A0E}"/>
                    </a:ext>
                  </a:extLst>
                </p:cNvPr>
                <p:cNvSpPr/>
                <p:nvPr/>
              </p:nvSpPr>
              <p:spPr>
                <a:xfrm>
                  <a:off x="6404327" y="3545572"/>
                  <a:ext cx="104261" cy="82276"/>
                </a:xfrm>
                <a:custGeom>
                  <a:avLst/>
                  <a:gdLst>
                    <a:gd name="connsiteX0" fmla="*/ 184979 w 231945"/>
                    <a:gd name="connsiteY0" fmla="*/ 8066 h 183036"/>
                    <a:gd name="connsiteX1" fmla="*/ 76429 w 231945"/>
                    <a:gd name="connsiteY1" fmla="*/ 116613 h 183036"/>
                    <a:gd name="connsiteX2" fmla="*/ 46967 w 231945"/>
                    <a:gd name="connsiteY2" fmla="*/ 87151 h 183036"/>
                    <a:gd name="connsiteX3" fmla="*/ 8054 w 231945"/>
                    <a:gd name="connsiteY3" fmla="*/ 87151 h 183036"/>
                    <a:gd name="connsiteX4" fmla="*/ 8054 w 231945"/>
                    <a:gd name="connsiteY4" fmla="*/ 126057 h 183036"/>
                    <a:gd name="connsiteX5" fmla="*/ 56977 w 231945"/>
                    <a:gd name="connsiteY5" fmla="*/ 174980 h 183036"/>
                    <a:gd name="connsiteX6" fmla="*/ 76429 w 231945"/>
                    <a:gd name="connsiteY6" fmla="*/ 183037 h 183036"/>
                    <a:gd name="connsiteX7" fmla="*/ 95882 w 231945"/>
                    <a:gd name="connsiteY7" fmla="*/ 174980 h 183036"/>
                    <a:gd name="connsiteX8" fmla="*/ 223892 w 231945"/>
                    <a:gd name="connsiteY8" fmla="*/ 46972 h 183036"/>
                    <a:gd name="connsiteX9" fmla="*/ 223892 w 231945"/>
                    <a:gd name="connsiteY9" fmla="*/ 8066 h 183036"/>
                    <a:gd name="connsiteX10" fmla="*/ 184979 w 231945"/>
                    <a:gd name="connsiteY10" fmla="*/ 8066 h 183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31945" h="183036">
                      <a:moveTo>
                        <a:pt x="184979" y="8066"/>
                      </a:moveTo>
                      <a:lnTo>
                        <a:pt x="76429" y="116613"/>
                      </a:lnTo>
                      <a:lnTo>
                        <a:pt x="46967" y="87151"/>
                      </a:lnTo>
                      <a:cubicBezTo>
                        <a:pt x="36221" y="76405"/>
                        <a:pt x="18801" y="76405"/>
                        <a:pt x="8054" y="87151"/>
                      </a:cubicBezTo>
                      <a:cubicBezTo>
                        <a:pt x="-2685" y="97897"/>
                        <a:pt x="-2685" y="115318"/>
                        <a:pt x="8054" y="126057"/>
                      </a:cubicBezTo>
                      <a:lnTo>
                        <a:pt x="56977" y="174980"/>
                      </a:lnTo>
                      <a:cubicBezTo>
                        <a:pt x="62350" y="180353"/>
                        <a:pt x="69391" y="183037"/>
                        <a:pt x="76429" y="183037"/>
                      </a:cubicBezTo>
                      <a:cubicBezTo>
                        <a:pt x="83470" y="183037"/>
                        <a:pt x="90510" y="180353"/>
                        <a:pt x="95882" y="174980"/>
                      </a:cubicBezTo>
                      <a:lnTo>
                        <a:pt x="223892" y="46972"/>
                      </a:lnTo>
                      <a:cubicBezTo>
                        <a:pt x="234630" y="36226"/>
                        <a:pt x="234630" y="18805"/>
                        <a:pt x="223892" y="8066"/>
                      </a:cubicBezTo>
                      <a:cubicBezTo>
                        <a:pt x="213146" y="-2689"/>
                        <a:pt x="195724" y="-2689"/>
                        <a:pt x="184979" y="806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12E2731-B4E2-4603-9C6C-1F6D62048B3B}"/>
                </a:ext>
              </a:extLst>
            </p:cNvPr>
            <p:cNvGrpSpPr/>
            <p:nvPr/>
          </p:nvGrpSpPr>
          <p:grpSpPr>
            <a:xfrm>
              <a:off x="1411410" y="4560668"/>
              <a:ext cx="5449886" cy="307777"/>
              <a:chOff x="1408014" y="3619023"/>
              <a:chExt cx="5449886" cy="307777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DF434BC-D49F-4B6E-89C4-16256F9B757D}"/>
                  </a:ext>
                </a:extLst>
              </p:cNvPr>
              <p:cNvSpPr/>
              <p:nvPr/>
            </p:nvSpPr>
            <p:spPr>
              <a:xfrm>
                <a:off x="1731688" y="3619023"/>
                <a:ext cx="512621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Manhattan</a:t>
                </a:r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and </a:t>
                </a: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Brooklyn</a:t>
                </a:r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are the top New York city boroughs.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40EDC977-DB5C-4A73-9020-2122E17A370B}"/>
                  </a:ext>
                </a:extLst>
              </p:cNvPr>
              <p:cNvGrpSpPr/>
              <p:nvPr/>
            </p:nvGrpSpPr>
            <p:grpSpPr>
              <a:xfrm>
                <a:off x="1408014" y="3689441"/>
                <a:ext cx="197718" cy="197718"/>
                <a:chOff x="6357599" y="3487851"/>
                <a:chExt cx="197718" cy="197718"/>
              </a:xfrm>
            </p:grpSpPr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57A56BB1-6AA5-4A9E-AE50-45A6BCFD6D42}"/>
                    </a:ext>
                  </a:extLst>
                </p:cNvPr>
                <p:cNvSpPr/>
                <p:nvPr/>
              </p:nvSpPr>
              <p:spPr>
                <a:xfrm>
                  <a:off x="6357599" y="3487851"/>
                  <a:ext cx="197718" cy="197718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59" name="Freeform: Shape 35">
                  <a:extLst>
                    <a:ext uri="{FF2B5EF4-FFF2-40B4-BE49-F238E27FC236}">
                      <a16:creationId xmlns:a16="http://schemas.microsoft.com/office/drawing/2014/main" id="{EEAC185E-DD6C-47B6-BE32-9026DE0C9C23}"/>
                    </a:ext>
                  </a:extLst>
                </p:cNvPr>
                <p:cNvSpPr/>
                <p:nvPr/>
              </p:nvSpPr>
              <p:spPr>
                <a:xfrm>
                  <a:off x="6404327" y="3545572"/>
                  <a:ext cx="104261" cy="82276"/>
                </a:xfrm>
                <a:custGeom>
                  <a:avLst/>
                  <a:gdLst>
                    <a:gd name="connsiteX0" fmla="*/ 184979 w 231945"/>
                    <a:gd name="connsiteY0" fmla="*/ 8066 h 183036"/>
                    <a:gd name="connsiteX1" fmla="*/ 76429 w 231945"/>
                    <a:gd name="connsiteY1" fmla="*/ 116613 h 183036"/>
                    <a:gd name="connsiteX2" fmla="*/ 46967 w 231945"/>
                    <a:gd name="connsiteY2" fmla="*/ 87151 h 183036"/>
                    <a:gd name="connsiteX3" fmla="*/ 8054 w 231945"/>
                    <a:gd name="connsiteY3" fmla="*/ 87151 h 183036"/>
                    <a:gd name="connsiteX4" fmla="*/ 8054 w 231945"/>
                    <a:gd name="connsiteY4" fmla="*/ 126057 h 183036"/>
                    <a:gd name="connsiteX5" fmla="*/ 56977 w 231945"/>
                    <a:gd name="connsiteY5" fmla="*/ 174980 h 183036"/>
                    <a:gd name="connsiteX6" fmla="*/ 76429 w 231945"/>
                    <a:gd name="connsiteY6" fmla="*/ 183037 h 183036"/>
                    <a:gd name="connsiteX7" fmla="*/ 95882 w 231945"/>
                    <a:gd name="connsiteY7" fmla="*/ 174980 h 183036"/>
                    <a:gd name="connsiteX8" fmla="*/ 223892 w 231945"/>
                    <a:gd name="connsiteY8" fmla="*/ 46972 h 183036"/>
                    <a:gd name="connsiteX9" fmla="*/ 223892 w 231945"/>
                    <a:gd name="connsiteY9" fmla="*/ 8066 h 183036"/>
                    <a:gd name="connsiteX10" fmla="*/ 184979 w 231945"/>
                    <a:gd name="connsiteY10" fmla="*/ 8066 h 183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31945" h="183036">
                      <a:moveTo>
                        <a:pt x="184979" y="8066"/>
                      </a:moveTo>
                      <a:lnTo>
                        <a:pt x="76429" y="116613"/>
                      </a:lnTo>
                      <a:lnTo>
                        <a:pt x="46967" y="87151"/>
                      </a:lnTo>
                      <a:cubicBezTo>
                        <a:pt x="36221" y="76405"/>
                        <a:pt x="18801" y="76405"/>
                        <a:pt x="8054" y="87151"/>
                      </a:cubicBezTo>
                      <a:cubicBezTo>
                        <a:pt x="-2685" y="97897"/>
                        <a:pt x="-2685" y="115318"/>
                        <a:pt x="8054" y="126057"/>
                      </a:cubicBezTo>
                      <a:lnTo>
                        <a:pt x="56977" y="174980"/>
                      </a:lnTo>
                      <a:cubicBezTo>
                        <a:pt x="62350" y="180353"/>
                        <a:pt x="69391" y="183037"/>
                        <a:pt x="76429" y="183037"/>
                      </a:cubicBezTo>
                      <a:cubicBezTo>
                        <a:pt x="83470" y="183037"/>
                        <a:pt x="90510" y="180353"/>
                        <a:pt x="95882" y="174980"/>
                      </a:cubicBezTo>
                      <a:lnTo>
                        <a:pt x="223892" y="46972"/>
                      </a:lnTo>
                      <a:cubicBezTo>
                        <a:pt x="234630" y="36226"/>
                        <a:pt x="234630" y="18805"/>
                        <a:pt x="223892" y="8066"/>
                      </a:cubicBezTo>
                      <a:cubicBezTo>
                        <a:pt x="213146" y="-2689"/>
                        <a:pt x="195724" y="-2689"/>
                        <a:pt x="184979" y="806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3DA416A-1EEB-4CBF-8D06-047ECAEC518C}"/>
                </a:ext>
              </a:extLst>
            </p:cNvPr>
            <p:cNvGrpSpPr/>
            <p:nvPr/>
          </p:nvGrpSpPr>
          <p:grpSpPr>
            <a:xfrm>
              <a:off x="1411410" y="4939949"/>
              <a:ext cx="9544349" cy="523220"/>
              <a:chOff x="1408014" y="3619023"/>
              <a:chExt cx="9544349" cy="523220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A8F3A316-F0EF-40B5-8244-67829FFAD956}"/>
                  </a:ext>
                </a:extLst>
              </p:cNvPr>
              <p:cNvSpPr/>
              <p:nvPr/>
            </p:nvSpPr>
            <p:spPr>
              <a:xfrm>
                <a:off x="1731689" y="3619023"/>
                <a:ext cx="9220674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Harlem</a:t>
                </a:r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in </a:t>
                </a: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Manhattan and </a:t>
                </a: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Bedford-Stuyvesant</a:t>
                </a:r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in Brooklyn offer unique investment opportunity with less Average Price and high Earnings. 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6405DCA1-843F-43DE-AE10-3D512BE45B41}"/>
                  </a:ext>
                </a:extLst>
              </p:cNvPr>
              <p:cNvGrpSpPr/>
              <p:nvPr/>
            </p:nvGrpSpPr>
            <p:grpSpPr>
              <a:xfrm>
                <a:off x="1408014" y="3689441"/>
                <a:ext cx="197718" cy="197718"/>
                <a:chOff x="6357599" y="3487851"/>
                <a:chExt cx="197718" cy="197718"/>
              </a:xfrm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D290C7DA-DC90-4B9E-89FA-E5DEB0AF96DC}"/>
                    </a:ext>
                  </a:extLst>
                </p:cNvPr>
                <p:cNvSpPr/>
                <p:nvPr/>
              </p:nvSpPr>
              <p:spPr>
                <a:xfrm>
                  <a:off x="6357599" y="3487851"/>
                  <a:ext cx="197718" cy="197718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55" name="Freeform: Shape 40">
                  <a:extLst>
                    <a:ext uri="{FF2B5EF4-FFF2-40B4-BE49-F238E27FC236}">
                      <a16:creationId xmlns:a16="http://schemas.microsoft.com/office/drawing/2014/main" id="{347818E6-A29C-4FDE-922E-6A635E1F5BA6}"/>
                    </a:ext>
                  </a:extLst>
                </p:cNvPr>
                <p:cNvSpPr/>
                <p:nvPr/>
              </p:nvSpPr>
              <p:spPr>
                <a:xfrm>
                  <a:off x="6404327" y="3545572"/>
                  <a:ext cx="104261" cy="82276"/>
                </a:xfrm>
                <a:custGeom>
                  <a:avLst/>
                  <a:gdLst>
                    <a:gd name="connsiteX0" fmla="*/ 184979 w 231945"/>
                    <a:gd name="connsiteY0" fmla="*/ 8066 h 183036"/>
                    <a:gd name="connsiteX1" fmla="*/ 76429 w 231945"/>
                    <a:gd name="connsiteY1" fmla="*/ 116613 h 183036"/>
                    <a:gd name="connsiteX2" fmla="*/ 46967 w 231945"/>
                    <a:gd name="connsiteY2" fmla="*/ 87151 h 183036"/>
                    <a:gd name="connsiteX3" fmla="*/ 8054 w 231945"/>
                    <a:gd name="connsiteY3" fmla="*/ 87151 h 183036"/>
                    <a:gd name="connsiteX4" fmla="*/ 8054 w 231945"/>
                    <a:gd name="connsiteY4" fmla="*/ 126057 h 183036"/>
                    <a:gd name="connsiteX5" fmla="*/ 56977 w 231945"/>
                    <a:gd name="connsiteY5" fmla="*/ 174980 h 183036"/>
                    <a:gd name="connsiteX6" fmla="*/ 76429 w 231945"/>
                    <a:gd name="connsiteY6" fmla="*/ 183037 h 183036"/>
                    <a:gd name="connsiteX7" fmla="*/ 95882 w 231945"/>
                    <a:gd name="connsiteY7" fmla="*/ 174980 h 183036"/>
                    <a:gd name="connsiteX8" fmla="*/ 223892 w 231945"/>
                    <a:gd name="connsiteY8" fmla="*/ 46972 h 183036"/>
                    <a:gd name="connsiteX9" fmla="*/ 223892 w 231945"/>
                    <a:gd name="connsiteY9" fmla="*/ 8066 h 183036"/>
                    <a:gd name="connsiteX10" fmla="*/ 184979 w 231945"/>
                    <a:gd name="connsiteY10" fmla="*/ 8066 h 183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31945" h="183036">
                      <a:moveTo>
                        <a:pt x="184979" y="8066"/>
                      </a:moveTo>
                      <a:lnTo>
                        <a:pt x="76429" y="116613"/>
                      </a:lnTo>
                      <a:lnTo>
                        <a:pt x="46967" y="87151"/>
                      </a:lnTo>
                      <a:cubicBezTo>
                        <a:pt x="36221" y="76405"/>
                        <a:pt x="18801" y="76405"/>
                        <a:pt x="8054" y="87151"/>
                      </a:cubicBezTo>
                      <a:cubicBezTo>
                        <a:pt x="-2685" y="97897"/>
                        <a:pt x="-2685" y="115318"/>
                        <a:pt x="8054" y="126057"/>
                      </a:cubicBezTo>
                      <a:lnTo>
                        <a:pt x="56977" y="174980"/>
                      </a:lnTo>
                      <a:cubicBezTo>
                        <a:pt x="62350" y="180353"/>
                        <a:pt x="69391" y="183037"/>
                        <a:pt x="76429" y="183037"/>
                      </a:cubicBezTo>
                      <a:cubicBezTo>
                        <a:pt x="83470" y="183037"/>
                        <a:pt x="90510" y="180353"/>
                        <a:pt x="95882" y="174980"/>
                      </a:cubicBezTo>
                      <a:lnTo>
                        <a:pt x="223892" y="46972"/>
                      </a:lnTo>
                      <a:cubicBezTo>
                        <a:pt x="234630" y="36226"/>
                        <a:pt x="234630" y="18805"/>
                        <a:pt x="223892" y="8066"/>
                      </a:cubicBezTo>
                      <a:cubicBezTo>
                        <a:pt x="213146" y="-2689"/>
                        <a:pt x="195724" y="-2689"/>
                        <a:pt x="184979" y="806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68" name="Group 67"/>
          <p:cNvGrpSpPr/>
          <p:nvPr/>
        </p:nvGrpSpPr>
        <p:grpSpPr>
          <a:xfrm>
            <a:off x="1569129" y="3991751"/>
            <a:ext cx="5050224" cy="1727539"/>
            <a:chOff x="1411410" y="3802106"/>
            <a:chExt cx="5050224" cy="1727539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D8AC1E5B-861F-4B7A-B10D-4E8019F42FE9}"/>
                </a:ext>
              </a:extLst>
            </p:cNvPr>
            <p:cNvGrpSpPr/>
            <p:nvPr/>
          </p:nvGrpSpPr>
          <p:grpSpPr>
            <a:xfrm>
              <a:off x="1411410" y="3802106"/>
              <a:ext cx="5050224" cy="307777"/>
              <a:chOff x="1408014" y="3619023"/>
              <a:chExt cx="5050224" cy="307777"/>
            </a:xfrm>
          </p:grpSpPr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6612824-9298-40D9-909A-3CC09DC7E85A}"/>
                  </a:ext>
                </a:extLst>
              </p:cNvPr>
              <p:cNvSpPr/>
              <p:nvPr/>
            </p:nvSpPr>
            <p:spPr>
              <a:xfrm>
                <a:off x="1731688" y="3619023"/>
                <a:ext cx="472655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Listings having </a:t>
                </a: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Average or Above Average Price</a:t>
                </a:r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range.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F06C33C6-C009-415A-8299-E5B26D063C30}"/>
                  </a:ext>
                </a:extLst>
              </p:cNvPr>
              <p:cNvGrpSpPr/>
              <p:nvPr/>
            </p:nvGrpSpPr>
            <p:grpSpPr>
              <a:xfrm>
                <a:off x="1408014" y="3689441"/>
                <a:ext cx="197718" cy="197718"/>
                <a:chOff x="6357599" y="3487851"/>
                <a:chExt cx="197718" cy="197718"/>
              </a:xfrm>
            </p:grpSpPr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534B3F33-D329-4F42-984D-B49BCD96AA48}"/>
                    </a:ext>
                  </a:extLst>
                </p:cNvPr>
                <p:cNvSpPr/>
                <p:nvPr/>
              </p:nvSpPr>
              <p:spPr>
                <a:xfrm>
                  <a:off x="6357599" y="3487851"/>
                  <a:ext cx="197718" cy="197718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93" name="Freeform: Shape 21">
                  <a:extLst>
                    <a:ext uri="{FF2B5EF4-FFF2-40B4-BE49-F238E27FC236}">
                      <a16:creationId xmlns:a16="http://schemas.microsoft.com/office/drawing/2014/main" id="{E639F3A3-80E4-4CC0-8DA3-EAFE8F0682BA}"/>
                    </a:ext>
                  </a:extLst>
                </p:cNvPr>
                <p:cNvSpPr/>
                <p:nvPr/>
              </p:nvSpPr>
              <p:spPr>
                <a:xfrm>
                  <a:off x="6404327" y="3545572"/>
                  <a:ext cx="104261" cy="82276"/>
                </a:xfrm>
                <a:custGeom>
                  <a:avLst/>
                  <a:gdLst>
                    <a:gd name="connsiteX0" fmla="*/ 184979 w 231945"/>
                    <a:gd name="connsiteY0" fmla="*/ 8066 h 183036"/>
                    <a:gd name="connsiteX1" fmla="*/ 76429 w 231945"/>
                    <a:gd name="connsiteY1" fmla="*/ 116613 h 183036"/>
                    <a:gd name="connsiteX2" fmla="*/ 46967 w 231945"/>
                    <a:gd name="connsiteY2" fmla="*/ 87151 h 183036"/>
                    <a:gd name="connsiteX3" fmla="*/ 8054 w 231945"/>
                    <a:gd name="connsiteY3" fmla="*/ 87151 h 183036"/>
                    <a:gd name="connsiteX4" fmla="*/ 8054 w 231945"/>
                    <a:gd name="connsiteY4" fmla="*/ 126057 h 183036"/>
                    <a:gd name="connsiteX5" fmla="*/ 56977 w 231945"/>
                    <a:gd name="connsiteY5" fmla="*/ 174980 h 183036"/>
                    <a:gd name="connsiteX6" fmla="*/ 76429 w 231945"/>
                    <a:gd name="connsiteY6" fmla="*/ 183037 h 183036"/>
                    <a:gd name="connsiteX7" fmla="*/ 95882 w 231945"/>
                    <a:gd name="connsiteY7" fmla="*/ 174980 h 183036"/>
                    <a:gd name="connsiteX8" fmla="*/ 223892 w 231945"/>
                    <a:gd name="connsiteY8" fmla="*/ 46972 h 183036"/>
                    <a:gd name="connsiteX9" fmla="*/ 223892 w 231945"/>
                    <a:gd name="connsiteY9" fmla="*/ 8066 h 183036"/>
                    <a:gd name="connsiteX10" fmla="*/ 184979 w 231945"/>
                    <a:gd name="connsiteY10" fmla="*/ 8066 h 183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31945" h="183036">
                      <a:moveTo>
                        <a:pt x="184979" y="8066"/>
                      </a:moveTo>
                      <a:lnTo>
                        <a:pt x="76429" y="116613"/>
                      </a:lnTo>
                      <a:lnTo>
                        <a:pt x="46967" y="87151"/>
                      </a:lnTo>
                      <a:cubicBezTo>
                        <a:pt x="36221" y="76405"/>
                        <a:pt x="18801" y="76405"/>
                        <a:pt x="8054" y="87151"/>
                      </a:cubicBezTo>
                      <a:cubicBezTo>
                        <a:pt x="-2685" y="97897"/>
                        <a:pt x="-2685" y="115318"/>
                        <a:pt x="8054" y="126057"/>
                      </a:cubicBezTo>
                      <a:lnTo>
                        <a:pt x="56977" y="174980"/>
                      </a:lnTo>
                      <a:cubicBezTo>
                        <a:pt x="62350" y="180353"/>
                        <a:pt x="69391" y="183037"/>
                        <a:pt x="76429" y="183037"/>
                      </a:cubicBezTo>
                      <a:cubicBezTo>
                        <a:pt x="83470" y="183037"/>
                        <a:pt x="90510" y="180353"/>
                        <a:pt x="95882" y="174980"/>
                      </a:cubicBezTo>
                      <a:lnTo>
                        <a:pt x="223892" y="46972"/>
                      </a:lnTo>
                      <a:cubicBezTo>
                        <a:pt x="234630" y="36226"/>
                        <a:pt x="234630" y="18805"/>
                        <a:pt x="223892" y="8066"/>
                      </a:cubicBezTo>
                      <a:cubicBezTo>
                        <a:pt x="213146" y="-2689"/>
                        <a:pt x="195724" y="-2689"/>
                        <a:pt x="184979" y="806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177569B-21C7-45C6-96FB-469B292E212C}"/>
                </a:ext>
              </a:extLst>
            </p:cNvPr>
            <p:cNvGrpSpPr/>
            <p:nvPr/>
          </p:nvGrpSpPr>
          <p:grpSpPr>
            <a:xfrm>
              <a:off x="1411410" y="4181387"/>
              <a:ext cx="4118303" cy="307777"/>
              <a:chOff x="1408014" y="3619023"/>
              <a:chExt cx="4118303" cy="307777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3DD15977-5BDF-4642-BA8E-AEF3995D125F}"/>
                  </a:ext>
                </a:extLst>
              </p:cNvPr>
              <p:cNvSpPr/>
              <p:nvPr/>
            </p:nvSpPr>
            <p:spPr>
              <a:xfrm>
                <a:off x="1731688" y="3619023"/>
                <a:ext cx="3794629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Listings available for booking for </a:t>
                </a:r>
                <a:r>
                  <a:rPr 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6-9 months</a:t>
                </a:r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.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2B974AB1-A583-4FAF-88CF-8C4E269C7AA2}"/>
                  </a:ext>
                </a:extLst>
              </p:cNvPr>
              <p:cNvGrpSpPr/>
              <p:nvPr/>
            </p:nvGrpSpPr>
            <p:grpSpPr>
              <a:xfrm>
                <a:off x="1408014" y="3689441"/>
                <a:ext cx="197718" cy="197718"/>
                <a:chOff x="6357599" y="3487851"/>
                <a:chExt cx="197718" cy="197718"/>
              </a:xfrm>
            </p:grpSpPr>
            <p:sp>
              <p:nvSpPr>
                <p:cNvPr id="88" name="Oval 87">
                  <a:extLst>
                    <a:ext uri="{FF2B5EF4-FFF2-40B4-BE49-F238E27FC236}">
                      <a16:creationId xmlns:a16="http://schemas.microsoft.com/office/drawing/2014/main" id="{A26D9804-6ADE-4E9B-ADC8-31870EAC490A}"/>
                    </a:ext>
                  </a:extLst>
                </p:cNvPr>
                <p:cNvSpPr/>
                <p:nvPr/>
              </p:nvSpPr>
              <p:spPr>
                <a:xfrm>
                  <a:off x="6357599" y="3487851"/>
                  <a:ext cx="197718" cy="197718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89" name="Freeform: Shape 30">
                  <a:extLst>
                    <a:ext uri="{FF2B5EF4-FFF2-40B4-BE49-F238E27FC236}">
                      <a16:creationId xmlns:a16="http://schemas.microsoft.com/office/drawing/2014/main" id="{E27A34A1-F200-46C3-A2E2-D91578889A0E}"/>
                    </a:ext>
                  </a:extLst>
                </p:cNvPr>
                <p:cNvSpPr/>
                <p:nvPr/>
              </p:nvSpPr>
              <p:spPr>
                <a:xfrm>
                  <a:off x="6404327" y="3545572"/>
                  <a:ext cx="104261" cy="82276"/>
                </a:xfrm>
                <a:custGeom>
                  <a:avLst/>
                  <a:gdLst>
                    <a:gd name="connsiteX0" fmla="*/ 184979 w 231945"/>
                    <a:gd name="connsiteY0" fmla="*/ 8066 h 183036"/>
                    <a:gd name="connsiteX1" fmla="*/ 76429 w 231945"/>
                    <a:gd name="connsiteY1" fmla="*/ 116613 h 183036"/>
                    <a:gd name="connsiteX2" fmla="*/ 46967 w 231945"/>
                    <a:gd name="connsiteY2" fmla="*/ 87151 h 183036"/>
                    <a:gd name="connsiteX3" fmla="*/ 8054 w 231945"/>
                    <a:gd name="connsiteY3" fmla="*/ 87151 h 183036"/>
                    <a:gd name="connsiteX4" fmla="*/ 8054 w 231945"/>
                    <a:gd name="connsiteY4" fmla="*/ 126057 h 183036"/>
                    <a:gd name="connsiteX5" fmla="*/ 56977 w 231945"/>
                    <a:gd name="connsiteY5" fmla="*/ 174980 h 183036"/>
                    <a:gd name="connsiteX6" fmla="*/ 76429 w 231945"/>
                    <a:gd name="connsiteY6" fmla="*/ 183037 h 183036"/>
                    <a:gd name="connsiteX7" fmla="*/ 95882 w 231945"/>
                    <a:gd name="connsiteY7" fmla="*/ 174980 h 183036"/>
                    <a:gd name="connsiteX8" fmla="*/ 223892 w 231945"/>
                    <a:gd name="connsiteY8" fmla="*/ 46972 h 183036"/>
                    <a:gd name="connsiteX9" fmla="*/ 223892 w 231945"/>
                    <a:gd name="connsiteY9" fmla="*/ 8066 h 183036"/>
                    <a:gd name="connsiteX10" fmla="*/ 184979 w 231945"/>
                    <a:gd name="connsiteY10" fmla="*/ 8066 h 183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31945" h="183036">
                      <a:moveTo>
                        <a:pt x="184979" y="8066"/>
                      </a:moveTo>
                      <a:lnTo>
                        <a:pt x="76429" y="116613"/>
                      </a:lnTo>
                      <a:lnTo>
                        <a:pt x="46967" y="87151"/>
                      </a:lnTo>
                      <a:cubicBezTo>
                        <a:pt x="36221" y="76405"/>
                        <a:pt x="18801" y="76405"/>
                        <a:pt x="8054" y="87151"/>
                      </a:cubicBezTo>
                      <a:cubicBezTo>
                        <a:pt x="-2685" y="97897"/>
                        <a:pt x="-2685" y="115318"/>
                        <a:pt x="8054" y="126057"/>
                      </a:cubicBezTo>
                      <a:lnTo>
                        <a:pt x="56977" y="174980"/>
                      </a:lnTo>
                      <a:cubicBezTo>
                        <a:pt x="62350" y="180353"/>
                        <a:pt x="69391" y="183037"/>
                        <a:pt x="76429" y="183037"/>
                      </a:cubicBezTo>
                      <a:cubicBezTo>
                        <a:pt x="83470" y="183037"/>
                        <a:pt x="90510" y="180353"/>
                        <a:pt x="95882" y="174980"/>
                      </a:cubicBezTo>
                      <a:lnTo>
                        <a:pt x="223892" y="46972"/>
                      </a:lnTo>
                      <a:cubicBezTo>
                        <a:pt x="234630" y="36226"/>
                        <a:pt x="234630" y="18805"/>
                        <a:pt x="223892" y="8066"/>
                      </a:cubicBezTo>
                      <a:cubicBezTo>
                        <a:pt x="213146" y="-2689"/>
                        <a:pt x="195724" y="-2689"/>
                        <a:pt x="184979" y="806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81" name="Freeform: Shape 40">
              <a:extLst>
                <a:ext uri="{FF2B5EF4-FFF2-40B4-BE49-F238E27FC236}">
                  <a16:creationId xmlns:a16="http://schemas.microsoft.com/office/drawing/2014/main" id="{347818E6-A29C-4FDE-922E-6A635E1F5BA6}"/>
                </a:ext>
              </a:extLst>
            </p:cNvPr>
            <p:cNvSpPr/>
            <p:nvPr/>
          </p:nvSpPr>
          <p:spPr>
            <a:xfrm>
              <a:off x="1458138" y="5068088"/>
              <a:ext cx="104261" cy="82276"/>
            </a:xfrm>
            <a:custGeom>
              <a:avLst/>
              <a:gdLst>
                <a:gd name="connsiteX0" fmla="*/ 184979 w 231945"/>
                <a:gd name="connsiteY0" fmla="*/ 8066 h 183036"/>
                <a:gd name="connsiteX1" fmla="*/ 76429 w 231945"/>
                <a:gd name="connsiteY1" fmla="*/ 116613 h 183036"/>
                <a:gd name="connsiteX2" fmla="*/ 46967 w 231945"/>
                <a:gd name="connsiteY2" fmla="*/ 87151 h 183036"/>
                <a:gd name="connsiteX3" fmla="*/ 8054 w 231945"/>
                <a:gd name="connsiteY3" fmla="*/ 87151 h 183036"/>
                <a:gd name="connsiteX4" fmla="*/ 8054 w 231945"/>
                <a:gd name="connsiteY4" fmla="*/ 126057 h 183036"/>
                <a:gd name="connsiteX5" fmla="*/ 56977 w 231945"/>
                <a:gd name="connsiteY5" fmla="*/ 174980 h 183036"/>
                <a:gd name="connsiteX6" fmla="*/ 76429 w 231945"/>
                <a:gd name="connsiteY6" fmla="*/ 183037 h 183036"/>
                <a:gd name="connsiteX7" fmla="*/ 95882 w 231945"/>
                <a:gd name="connsiteY7" fmla="*/ 174980 h 183036"/>
                <a:gd name="connsiteX8" fmla="*/ 223892 w 231945"/>
                <a:gd name="connsiteY8" fmla="*/ 46972 h 183036"/>
                <a:gd name="connsiteX9" fmla="*/ 223892 w 231945"/>
                <a:gd name="connsiteY9" fmla="*/ 8066 h 183036"/>
                <a:gd name="connsiteX10" fmla="*/ 184979 w 231945"/>
                <a:gd name="connsiteY10" fmla="*/ 8066 h 18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945" h="183036">
                  <a:moveTo>
                    <a:pt x="184979" y="8066"/>
                  </a:moveTo>
                  <a:lnTo>
                    <a:pt x="76429" y="116613"/>
                  </a:lnTo>
                  <a:lnTo>
                    <a:pt x="46967" y="87151"/>
                  </a:lnTo>
                  <a:cubicBezTo>
                    <a:pt x="36221" y="76405"/>
                    <a:pt x="18801" y="76405"/>
                    <a:pt x="8054" y="87151"/>
                  </a:cubicBezTo>
                  <a:cubicBezTo>
                    <a:pt x="-2685" y="97897"/>
                    <a:pt x="-2685" y="115318"/>
                    <a:pt x="8054" y="126057"/>
                  </a:cubicBezTo>
                  <a:lnTo>
                    <a:pt x="56977" y="174980"/>
                  </a:lnTo>
                  <a:cubicBezTo>
                    <a:pt x="62350" y="180353"/>
                    <a:pt x="69391" y="183037"/>
                    <a:pt x="76429" y="183037"/>
                  </a:cubicBezTo>
                  <a:cubicBezTo>
                    <a:pt x="83470" y="183037"/>
                    <a:pt x="90510" y="180353"/>
                    <a:pt x="95882" y="174980"/>
                  </a:cubicBezTo>
                  <a:lnTo>
                    <a:pt x="223892" y="46972"/>
                  </a:lnTo>
                  <a:cubicBezTo>
                    <a:pt x="234630" y="36226"/>
                    <a:pt x="234630" y="18805"/>
                    <a:pt x="223892" y="8066"/>
                  </a:cubicBezTo>
                  <a:cubicBezTo>
                    <a:pt x="213146" y="-2689"/>
                    <a:pt x="195724" y="-2689"/>
                    <a:pt x="184979" y="8066"/>
                  </a:cubicBezTo>
                  <a:close/>
                </a:path>
              </a:pathLst>
            </a:custGeom>
            <a:solidFill>
              <a:schemeClr val="bg1"/>
            </a:solidFill>
            <a:ln w="18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7" name="Freeform: Shape 45">
              <a:extLst>
                <a:ext uri="{FF2B5EF4-FFF2-40B4-BE49-F238E27FC236}">
                  <a16:creationId xmlns:a16="http://schemas.microsoft.com/office/drawing/2014/main" id="{78D10F82-4160-4520-88FA-87BAE933C3FD}"/>
                </a:ext>
              </a:extLst>
            </p:cNvPr>
            <p:cNvSpPr/>
            <p:nvPr/>
          </p:nvSpPr>
          <p:spPr>
            <a:xfrm>
              <a:off x="1458138" y="5447369"/>
              <a:ext cx="104261" cy="82276"/>
            </a:xfrm>
            <a:custGeom>
              <a:avLst/>
              <a:gdLst>
                <a:gd name="connsiteX0" fmla="*/ 184979 w 231945"/>
                <a:gd name="connsiteY0" fmla="*/ 8066 h 183036"/>
                <a:gd name="connsiteX1" fmla="*/ 76429 w 231945"/>
                <a:gd name="connsiteY1" fmla="*/ 116613 h 183036"/>
                <a:gd name="connsiteX2" fmla="*/ 46967 w 231945"/>
                <a:gd name="connsiteY2" fmla="*/ 87151 h 183036"/>
                <a:gd name="connsiteX3" fmla="*/ 8054 w 231945"/>
                <a:gd name="connsiteY3" fmla="*/ 87151 h 183036"/>
                <a:gd name="connsiteX4" fmla="*/ 8054 w 231945"/>
                <a:gd name="connsiteY4" fmla="*/ 126057 h 183036"/>
                <a:gd name="connsiteX5" fmla="*/ 56977 w 231945"/>
                <a:gd name="connsiteY5" fmla="*/ 174980 h 183036"/>
                <a:gd name="connsiteX6" fmla="*/ 76429 w 231945"/>
                <a:gd name="connsiteY6" fmla="*/ 183037 h 183036"/>
                <a:gd name="connsiteX7" fmla="*/ 95882 w 231945"/>
                <a:gd name="connsiteY7" fmla="*/ 174980 h 183036"/>
                <a:gd name="connsiteX8" fmla="*/ 223892 w 231945"/>
                <a:gd name="connsiteY8" fmla="*/ 46972 h 183036"/>
                <a:gd name="connsiteX9" fmla="*/ 223892 w 231945"/>
                <a:gd name="connsiteY9" fmla="*/ 8066 h 183036"/>
                <a:gd name="connsiteX10" fmla="*/ 184979 w 231945"/>
                <a:gd name="connsiteY10" fmla="*/ 8066 h 18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945" h="183036">
                  <a:moveTo>
                    <a:pt x="184979" y="8066"/>
                  </a:moveTo>
                  <a:lnTo>
                    <a:pt x="76429" y="116613"/>
                  </a:lnTo>
                  <a:lnTo>
                    <a:pt x="46967" y="87151"/>
                  </a:lnTo>
                  <a:cubicBezTo>
                    <a:pt x="36221" y="76405"/>
                    <a:pt x="18801" y="76405"/>
                    <a:pt x="8054" y="87151"/>
                  </a:cubicBezTo>
                  <a:cubicBezTo>
                    <a:pt x="-2685" y="97897"/>
                    <a:pt x="-2685" y="115318"/>
                    <a:pt x="8054" y="126057"/>
                  </a:cubicBezTo>
                  <a:lnTo>
                    <a:pt x="56977" y="174980"/>
                  </a:lnTo>
                  <a:cubicBezTo>
                    <a:pt x="62350" y="180353"/>
                    <a:pt x="69391" y="183037"/>
                    <a:pt x="76429" y="183037"/>
                  </a:cubicBezTo>
                  <a:cubicBezTo>
                    <a:pt x="83470" y="183037"/>
                    <a:pt x="90510" y="180353"/>
                    <a:pt x="95882" y="174980"/>
                  </a:cubicBezTo>
                  <a:lnTo>
                    <a:pt x="223892" y="46972"/>
                  </a:lnTo>
                  <a:cubicBezTo>
                    <a:pt x="234630" y="36226"/>
                    <a:pt x="234630" y="18805"/>
                    <a:pt x="223892" y="8066"/>
                  </a:cubicBezTo>
                  <a:cubicBezTo>
                    <a:pt x="213146" y="-2689"/>
                    <a:pt x="195724" y="-2689"/>
                    <a:pt x="184979" y="8066"/>
                  </a:cubicBezTo>
                  <a:close/>
                </a:path>
              </a:pathLst>
            </a:custGeom>
            <a:solidFill>
              <a:schemeClr val="bg1"/>
            </a:solidFill>
            <a:ln w="18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95" name="Rectangle: Top Corners Rounded 6">
            <a:extLst>
              <a:ext uri="{FF2B5EF4-FFF2-40B4-BE49-F238E27FC236}">
                <a16:creationId xmlns:a16="http://schemas.microsoft.com/office/drawing/2014/main" id="{63B585AC-85C5-48E4-B5E4-8C61D0C03546}"/>
              </a:ext>
            </a:extLst>
          </p:cNvPr>
          <p:cNvSpPr/>
          <p:nvPr/>
        </p:nvSpPr>
        <p:spPr>
          <a:xfrm rot="16200000">
            <a:off x="5953449" y="-2549059"/>
            <a:ext cx="667175" cy="9832410"/>
          </a:xfrm>
          <a:prstGeom prst="round2SameRect">
            <a:avLst>
              <a:gd name="adj1" fmla="val 10204"/>
              <a:gd name="adj2" fmla="val 246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Work Sans" panose="00000500000000000000" pitchFamily="2" charset="0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0EB0DB9E-EC95-4D61-BA96-331F9FB92B9B}"/>
              </a:ext>
            </a:extLst>
          </p:cNvPr>
          <p:cNvSpPr/>
          <p:nvPr/>
        </p:nvSpPr>
        <p:spPr>
          <a:xfrm>
            <a:off x="1988051" y="2187928"/>
            <a:ext cx="8161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Following insights should be focused on for further development or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investment: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28870643-8FDA-4276-9C5C-1F5B12676B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24" y="2076521"/>
            <a:ext cx="562825" cy="562825"/>
          </a:xfrm>
          <a:prstGeom prst="rect">
            <a:avLst/>
          </a:prstGeom>
        </p:spPr>
      </p:pic>
      <p:pic>
        <p:nvPicPr>
          <p:cNvPr id="45" name="Picture 2" descr="Premium Vector | Recommend icon with thumbs up label recommended for  quality control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427" y="5057457"/>
            <a:ext cx="1209304" cy="92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1129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7" name="Picture Placeholder 1046">
            <a:extLst>
              <a:ext uri="{FF2B5EF4-FFF2-40B4-BE49-F238E27FC236}">
                <a16:creationId xmlns:a16="http://schemas.microsoft.com/office/drawing/2014/main" id="{F37058D6-EF6F-4A73-B713-91D3897B2BB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2" r="26712"/>
          <a:stretch>
            <a:fillRect/>
          </a:stretch>
        </p:blipFill>
        <p:spPr/>
      </p:pic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24" name="object 4">
            <a:extLst>
              <a:ext uri="{FF2B5EF4-FFF2-40B4-BE49-F238E27FC236}">
                <a16:creationId xmlns:a16="http://schemas.microsoft.com/office/drawing/2014/main" id="{4DA8F2CA-6FD8-4138-85AF-F592F9B46959}"/>
              </a:ext>
            </a:extLst>
          </p:cNvPr>
          <p:cNvSpPr txBox="1"/>
          <p:nvPr/>
        </p:nvSpPr>
        <p:spPr>
          <a:xfrm>
            <a:off x="677862" y="2630008"/>
            <a:ext cx="7825280" cy="1534394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355600" marR="5080" indent="-342900">
              <a:spcBef>
                <a:spcPts val="245"/>
              </a:spcBef>
              <a:buFont typeface="Arial" panose="020B0604020202020204" pitchFamily="34" charset="0"/>
              <a:buChar char="•"/>
            </a:pPr>
            <a:r>
              <a:rPr lang="en-US" sz="2400" spc="135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/>
              </a:rPr>
              <a:t>A </a:t>
            </a:r>
            <a:r>
              <a:rPr lang="en-US" sz="2400" spc="13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/>
              </a:rPr>
              <a:t>thorough analysis of the given dataset was conducted.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/>
            </a:endParaRPr>
          </a:p>
          <a:p>
            <a:pPr marL="355600" marR="5080" indent="-342900">
              <a:spcBef>
                <a:spcPts val="245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/>
              </a:rPr>
              <a:t>Data Methodology document has been attached with the file.</a:t>
            </a:r>
            <a:endParaRPr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/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2133683"/>
              </p:ext>
            </p:extLst>
          </p:nvPr>
        </p:nvGraphicFramePr>
        <p:xfrm>
          <a:off x="3740565" y="4818742"/>
          <a:ext cx="1699874" cy="1472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Document" showAsIcon="1" r:id="rId4" imgW="914400" imgH="792360" progId="Word.Document.12">
                  <p:embed/>
                </p:oleObj>
              </mc:Choice>
              <mc:Fallback>
                <p:oleObj name="Document" showAsIcon="1" r:id="rId4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40565" y="4818742"/>
                        <a:ext cx="1699874" cy="1472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5524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Appendix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196"/>
            <a:ext cx="3824654" cy="556280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424" y="1295195"/>
            <a:ext cx="3917805" cy="556280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5229" y="1295194"/>
            <a:ext cx="3929030" cy="556280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809682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DC5B4AD4-C8DB-4155-B8E9-7A92F1E25CBF}"/>
              </a:ext>
            </a:extLst>
          </p:cNvPr>
          <p:cNvGrpSpPr/>
          <p:nvPr/>
        </p:nvGrpSpPr>
        <p:grpSpPr>
          <a:xfrm>
            <a:off x="312629" y="2507147"/>
            <a:ext cx="3316096" cy="1843703"/>
            <a:chOff x="2926454" y="1027410"/>
            <a:chExt cx="3316096" cy="184370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6D8817F-2FAF-4CD2-863B-902F5878CF85}"/>
                </a:ext>
              </a:extLst>
            </p:cNvPr>
            <p:cNvSpPr/>
            <p:nvPr/>
          </p:nvSpPr>
          <p:spPr>
            <a:xfrm>
              <a:off x="2926454" y="1027410"/>
              <a:ext cx="231185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</a:rPr>
                <a:t>Solution</a:t>
              </a:r>
            </a:p>
          </p:txBody>
        </p:sp>
        <p:sp>
          <p:nvSpPr>
            <p:cNvPr id="32" name="object 4">
              <a:extLst>
                <a:ext uri="{FF2B5EF4-FFF2-40B4-BE49-F238E27FC236}">
                  <a16:creationId xmlns:a16="http://schemas.microsoft.com/office/drawing/2014/main" id="{101F0457-0006-4E1A-B6B3-C3A266E7B674}"/>
                </a:ext>
              </a:extLst>
            </p:cNvPr>
            <p:cNvSpPr txBox="1"/>
            <p:nvPr/>
          </p:nvSpPr>
          <p:spPr>
            <a:xfrm>
              <a:off x="3011897" y="1916364"/>
              <a:ext cx="3230653" cy="954749"/>
            </a:xfrm>
            <a:prstGeom prst="rect">
              <a:avLst/>
            </a:prstGeom>
          </p:spPr>
          <p:txBody>
            <a:bodyPr vert="horz" wrap="square" lIns="0" tIns="31115" rIns="0" bIns="0" rtlCol="0">
              <a:spAutoFit/>
            </a:bodyPr>
            <a:lstStyle/>
            <a:p>
              <a:pPr marL="12700" marR="5080">
                <a:spcBef>
                  <a:spcPts val="245"/>
                </a:spcBef>
              </a:pPr>
              <a:r>
                <a:rPr lang="en-US" sz="2000" b="1" spc="135" dirty="0">
                  <a:solidFill>
                    <a:schemeClr val="bg1"/>
                  </a:solidFill>
                  <a:latin typeface="+mj-lt"/>
                  <a:cs typeface="Arial"/>
                </a:rPr>
                <a:t>A </a:t>
              </a:r>
              <a:r>
                <a:rPr lang="en-US" sz="2000" b="1" spc="145" dirty="0">
                  <a:solidFill>
                    <a:schemeClr val="bg1"/>
                  </a:solidFill>
                  <a:latin typeface="+mj-lt"/>
                  <a:cs typeface="Arial"/>
                </a:rPr>
                <a:t>web platform</a:t>
              </a:r>
              <a:r>
                <a:rPr lang="en-US" sz="2000" b="1" spc="-490" dirty="0">
                  <a:solidFill>
                    <a:schemeClr val="bg1"/>
                  </a:solidFill>
                  <a:latin typeface="+mj-lt"/>
                  <a:cs typeface="Arial"/>
                </a:rPr>
                <a:t>   </a:t>
              </a:r>
              <a:r>
                <a:rPr lang="en-US" sz="2000" spc="-5" dirty="0">
                  <a:solidFill>
                    <a:schemeClr val="bg1"/>
                  </a:solidFill>
                  <a:latin typeface="+mj-lt"/>
                  <a:cs typeface="Arial"/>
                </a:rPr>
                <a:t>where </a:t>
              </a:r>
              <a:r>
                <a:rPr lang="en-US" sz="2000" dirty="0">
                  <a:solidFill>
                    <a:schemeClr val="bg1"/>
                  </a:solidFill>
                  <a:latin typeface="+mj-lt"/>
                  <a:cs typeface="Arial"/>
                </a:rPr>
                <a:t>users can rent out their  space to host travelers</a:t>
              </a:r>
              <a:r>
                <a:rPr lang="en-US" sz="2000" spc="-50" dirty="0">
                  <a:solidFill>
                    <a:schemeClr val="bg1"/>
                  </a:solidFill>
                  <a:latin typeface="+mj-lt"/>
                  <a:cs typeface="Arial"/>
                </a:rPr>
                <a:t> </a:t>
              </a:r>
              <a:r>
                <a:rPr lang="en-US" sz="2000" dirty="0">
                  <a:solidFill>
                    <a:schemeClr val="bg1"/>
                  </a:solidFill>
                  <a:latin typeface="+mj-lt"/>
                  <a:cs typeface="Arial"/>
                </a:rPr>
                <a:t>to:</a:t>
              </a:r>
              <a:endParaRPr sz="2000" dirty="0">
                <a:solidFill>
                  <a:schemeClr val="bg1"/>
                </a:solidFill>
                <a:latin typeface="+mj-lt"/>
                <a:cs typeface="Arial"/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822D7BC4-8140-41CF-B5C7-BB5453B3CED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6" b="95719" l="9962" r="89984">
                        <a14:foregroundMark x1="40038" y1="93336" x2="63866" y2="90307"/>
                        <a14:foregroundMark x1="46904" y1="88489" x2="40603" y2="88288"/>
                        <a14:foregroundMark x1="40603" y1="88288" x2="36160" y2="90994"/>
                        <a14:foregroundMark x1="36160" y1="90994" x2="40442" y2="95719"/>
                        <a14:foregroundMark x1="40442" y1="95719" x2="45019" y2="94952"/>
                        <a14:backgroundMark x1="41519" y1="98183" x2="46554" y2="98667"/>
                        <a14:backgroundMark x1="46554" y1="98667" x2="47038" y2="983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890" t="11641" r="24005" b="1799"/>
          <a:stretch/>
        </p:blipFill>
        <p:spPr>
          <a:xfrm>
            <a:off x="6851338" y="1092353"/>
            <a:ext cx="4502462" cy="5186016"/>
          </a:xfrm>
          <a:prstGeom prst="rect">
            <a:avLst/>
          </a:prstGeom>
          <a:effectLst>
            <a:outerShdw blurRad="558800" dist="76200" dir="8100000" algn="tr" rotWithShape="0">
              <a:prstClr val="black">
                <a:alpha val="20000"/>
              </a:prst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2</a:t>
            </a:fld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38117D-31E1-4E53-9642-94C1ECDF807B}"/>
              </a:ext>
            </a:extLst>
          </p:cNvPr>
          <p:cNvSpPr/>
          <p:nvPr/>
        </p:nvSpPr>
        <p:spPr>
          <a:xfrm>
            <a:off x="1081683" y="484831"/>
            <a:ext cx="44761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solidFill>
                  <a:schemeClr val="accent1"/>
                </a:solidFill>
              </a:rPr>
              <a:t>Agenda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475526790"/>
              </p:ext>
            </p:extLst>
          </p:nvPr>
        </p:nvGraphicFramePr>
        <p:xfrm>
          <a:off x="733571" y="130280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91227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12">
            <a:extLst>
              <a:ext uri="{FF2B5EF4-FFF2-40B4-BE49-F238E27FC236}">
                <a16:creationId xmlns:a16="http://schemas.microsoft.com/office/drawing/2014/main" id="{899CA58E-B193-43AA-B36A-B40E2E7916E8}"/>
              </a:ext>
            </a:extLst>
          </p:cNvPr>
          <p:cNvGrpSpPr/>
          <p:nvPr/>
        </p:nvGrpSpPr>
        <p:grpSpPr>
          <a:xfrm>
            <a:off x="874722" y="1016379"/>
            <a:ext cx="10442556" cy="5174342"/>
            <a:chOff x="874722" y="1057943"/>
            <a:chExt cx="10442556" cy="517434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938080A-EF33-4316-99CB-EF1333F82DE8}"/>
                </a:ext>
              </a:extLst>
            </p:cNvPr>
            <p:cNvGrpSpPr/>
            <p:nvPr/>
          </p:nvGrpSpPr>
          <p:grpSpPr>
            <a:xfrm>
              <a:off x="874722" y="1057943"/>
              <a:ext cx="10442556" cy="5174342"/>
              <a:chOff x="1823547" y="1311977"/>
              <a:chExt cx="8544906" cy="4234046"/>
            </a:xfrm>
            <a:solidFill>
              <a:schemeClr val="bg1">
                <a:lumMod val="95000"/>
              </a:schemeClr>
            </a:solidFill>
          </p:grpSpPr>
          <p:sp>
            <p:nvSpPr>
              <p:cNvPr id="3" name="Freeform 2">
                <a:extLst>
                  <a:ext uri="{FF2B5EF4-FFF2-40B4-BE49-F238E27FC236}">
                    <a16:creationId xmlns:a16="http://schemas.microsoft.com/office/drawing/2014/main" id="{4451A2D8-3D50-4298-94F1-AEA71A200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055" y="203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" name="Freeform 3">
                <a:extLst>
                  <a:ext uri="{FF2B5EF4-FFF2-40B4-BE49-F238E27FC236}">
                    <a16:creationId xmlns:a16="http://schemas.microsoft.com/office/drawing/2014/main" id="{96A849AA-FF9B-4A8D-9E36-8EC4FD2696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21544" y="1659648"/>
                <a:ext cx="4909177" cy="3270538"/>
              </a:xfrm>
              <a:custGeom>
                <a:avLst/>
                <a:gdLst>
                  <a:gd name="T0" fmla="*/ 1878 w 2059"/>
                  <a:gd name="T1" fmla="*/ 154 h 1371"/>
                  <a:gd name="T2" fmla="*/ 1775 w 2059"/>
                  <a:gd name="T3" fmla="*/ 162 h 1371"/>
                  <a:gd name="T4" fmla="*/ 1593 w 2059"/>
                  <a:gd name="T5" fmla="*/ 102 h 1371"/>
                  <a:gd name="T6" fmla="*/ 1447 w 2059"/>
                  <a:gd name="T7" fmla="*/ 122 h 1371"/>
                  <a:gd name="T8" fmla="*/ 1296 w 2059"/>
                  <a:gd name="T9" fmla="*/ 86 h 1371"/>
                  <a:gd name="T10" fmla="*/ 1237 w 2059"/>
                  <a:gd name="T11" fmla="*/ 24 h 1371"/>
                  <a:gd name="T12" fmla="*/ 1060 w 2059"/>
                  <a:gd name="T13" fmla="*/ 49 h 1371"/>
                  <a:gd name="T14" fmla="*/ 937 w 2059"/>
                  <a:gd name="T15" fmla="*/ 116 h 1371"/>
                  <a:gd name="T16" fmla="*/ 925 w 2059"/>
                  <a:gd name="T17" fmla="*/ 168 h 1371"/>
                  <a:gd name="T18" fmla="*/ 901 w 2059"/>
                  <a:gd name="T19" fmla="*/ 193 h 1371"/>
                  <a:gd name="T20" fmla="*/ 843 w 2059"/>
                  <a:gd name="T21" fmla="*/ 139 h 1371"/>
                  <a:gd name="T22" fmla="*/ 771 w 2059"/>
                  <a:gd name="T23" fmla="*/ 179 h 1371"/>
                  <a:gd name="T24" fmla="*/ 628 w 2059"/>
                  <a:gd name="T25" fmla="*/ 204 h 1371"/>
                  <a:gd name="T26" fmla="*/ 604 w 2059"/>
                  <a:gd name="T27" fmla="*/ 215 h 1371"/>
                  <a:gd name="T28" fmla="*/ 515 w 2059"/>
                  <a:gd name="T29" fmla="*/ 232 h 1371"/>
                  <a:gd name="T30" fmla="*/ 492 w 2059"/>
                  <a:gd name="T31" fmla="*/ 153 h 1371"/>
                  <a:gd name="T32" fmla="*/ 393 w 2059"/>
                  <a:gd name="T33" fmla="*/ 138 h 1371"/>
                  <a:gd name="T34" fmla="*/ 296 w 2059"/>
                  <a:gd name="T35" fmla="*/ 230 h 1371"/>
                  <a:gd name="T36" fmla="*/ 231 w 2059"/>
                  <a:gd name="T37" fmla="*/ 334 h 1371"/>
                  <a:gd name="T38" fmla="*/ 350 w 2059"/>
                  <a:gd name="T39" fmla="*/ 329 h 1371"/>
                  <a:gd name="T40" fmla="*/ 383 w 2059"/>
                  <a:gd name="T41" fmla="*/ 292 h 1371"/>
                  <a:gd name="T42" fmla="*/ 411 w 2059"/>
                  <a:gd name="T43" fmla="*/ 343 h 1371"/>
                  <a:gd name="T44" fmla="*/ 286 w 2059"/>
                  <a:gd name="T45" fmla="*/ 402 h 1371"/>
                  <a:gd name="T46" fmla="*/ 232 w 2059"/>
                  <a:gd name="T47" fmla="*/ 410 h 1371"/>
                  <a:gd name="T48" fmla="*/ 148 w 2059"/>
                  <a:gd name="T49" fmla="*/ 540 h 1371"/>
                  <a:gd name="T50" fmla="*/ 142 w 2059"/>
                  <a:gd name="T51" fmla="*/ 618 h 1371"/>
                  <a:gd name="T52" fmla="*/ 331 w 2059"/>
                  <a:gd name="T53" fmla="*/ 600 h 1371"/>
                  <a:gd name="T54" fmla="*/ 364 w 2059"/>
                  <a:gd name="T55" fmla="*/ 568 h 1371"/>
                  <a:gd name="T56" fmla="*/ 452 w 2059"/>
                  <a:gd name="T57" fmla="*/ 534 h 1371"/>
                  <a:gd name="T58" fmla="*/ 556 w 2059"/>
                  <a:gd name="T59" fmla="*/ 494 h 1371"/>
                  <a:gd name="T60" fmla="*/ 436 w 2059"/>
                  <a:gd name="T61" fmla="*/ 590 h 1371"/>
                  <a:gd name="T62" fmla="*/ 468 w 2059"/>
                  <a:gd name="T63" fmla="*/ 678 h 1371"/>
                  <a:gd name="T64" fmla="*/ 273 w 2059"/>
                  <a:gd name="T65" fmla="*/ 612 h 1371"/>
                  <a:gd name="T66" fmla="*/ 69 w 2059"/>
                  <a:gd name="T67" fmla="*/ 700 h 1371"/>
                  <a:gd name="T68" fmla="*/ 197 w 2059"/>
                  <a:gd name="T69" fmla="*/ 939 h 1371"/>
                  <a:gd name="T70" fmla="*/ 296 w 2059"/>
                  <a:gd name="T71" fmla="*/ 1156 h 1371"/>
                  <a:gd name="T72" fmla="*/ 491 w 2059"/>
                  <a:gd name="T73" fmla="*/ 1278 h 1371"/>
                  <a:gd name="T74" fmla="*/ 569 w 2059"/>
                  <a:gd name="T75" fmla="*/ 1029 h 1371"/>
                  <a:gd name="T76" fmla="*/ 595 w 2059"/>
                  <a:gd name="T77" fmla="*/ 874 h 1371"/>
                  <a:gd name="T78" fmla="*/ 562 w 2059"/>
                  <a:gd name="T79" fmla="*/ 795 h 1371"/>
                  <a:gd name="T80" fmla="*/ 728 w 2059"/>
                  <a:gd name="T81" fmla="*/ 732 h 1371"/>
                  <a:gd name="T82" fmla="*/ 667 w 2059"/>
                  <a:gd name="T83" fmla="*/ 694 h 1371"/>
                  <a:gd name="T84" fmla="*/ 862 w 2059"/>
                  <a:gd name="T85" fmla="*/ 776 h 1371"/>
                  <a:gd name="T86" fmla="*/ 983 w 2059"/>
                  <a:gd name="T87" fmla="*/ 840 h 1371"/>
                  <a:gd name="T88" fmla="*/ 1126 w 2059"/>
                  <a:gd name="T89" fmla="*/ 835 h 1371"/>
                  <a:gd name="T90" fmla="*/ 1190 w 2059"/>
                  <a:gd name="T91" fmla="*/ 977 h 1371"/>
                  <a:gd name="T92" fmla="*/ 1246 w 2059"/>
                  <a:gd name="T93" fmla="*/ 889 h 1371"/>
                  <a:gd name="T94" fmla="*/ 1373 w 2059"/>
                  <a:gd name="T95" fmla="*/ 696 h 1371"/>
                  <a:gd name="T96" fmla="*/ 1331 w 2059"/>
                  <a:gd name="T97" fmla="*/ 598 h 1371"/>
                  <a:gd name="T98" fmla="*/ 1404 w 2059"/>
                  <a:gd name="T99" fmla="*/ 586 h 1371"/>
                  <a:gd name="T100" fmla="*/ 1437 w 2059"/>
                  <a:gd name="T101" fmla="*/ 582 h 1371"/>
                  <a:gd name="T102" fmla="*/ 1510 w 2059"/>
                  <a:gd name="T103" fmla="*/ 392 h 1371"/>
                  <a:gd name="T104" fmla="*/ 1758 w 2059"/>
                  <a:gd name="T105" fmla="*/ 296 h 1371"/>
                  <a:gd name="T106" fmla="*/ 1727 w 2059"/>
                  <a:gd name="T107" fmla="*/ 353 h 1371"/>
                  <a:gd name="T108" fmla="*/ 1780 w 2059"/>
                  <a:gd name="T109" fmla="*/ 348 h 1371"/>
                  <a:gd name="T110" fmla="*/ 1953 w 2059"/>
                  <a:gd name="T111" fmla="*/ 270 h 1371"/>
                  <a:gd name="T112" fmla="*/ 2028 w 2059"/>
                  <a:gd name="T113" fmla="*/ 251 h 1371"/>
                  <a:gd name="T114" fmla="*/ 658 w 2059"/>
                  <a:gd name="T115" fmla="*/ 590 h 1371"/>
                  <a:gd name="T116" fmla="*/ 687 w 2059"/>
                  <a:gd name="T117" fmla="*/ 546 h 1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59" h="1371">
                    <a:moveTo>
                      <a:pt x="2059" y="223"/>
                    </a:moveTo>
                    <a:cubicBezTo>
                      <a:pt x="2059" y="216"/>
                      <a:pt x="2050" y="214"/>
                      <a:pt x="2045" y="210"/>
                    </a:cubicBezTo>
                    <a:cubicBezTo>
                      <a:pt x="2042" y="208"/>
                      <a:pt x="2038" y="208"/>
                      <a:pt x="2034" y="207"/>
                    </a:cubicBezTo>
                    <a:cubicBezTo>
                      <a:pt x="2024" y="203"/>
                      <a:pt x="2017" y="200"/>
                      <a:pt x="2018" y="218"/>
                    </a:cubicBezTo>
                    <a:cubicBezTo>
                      <a:pt x="2012" y="205"/>
                      <a:pt x="2006" y="194"/>
                      <a:pt x="1994" y="188"/>
                    </a:cubicBezTo>
                    <a:cubicBezTo>
                      <a:pt x="1989" y="186"/>
                      <a:pt x="1984" y="185"/>
                      <a:pt x="1979" y="182"/>
                    </a:cubicBezTo>
                    <a:cubicBezTo>
                      <a:pt x="1952" y="167"/>
                      <a:pt x="1924" y="152"/>
                      <a:pt x="1891" y="156"/>
                    </a:cubicBezTo>
                    <a:cubicBezTo>
                      <a:pt x="1887" y="157"/>
                      <a:pt x="1882" y="157"/>
                      <a:pt x="1878" y="154"/>
                    </a:cubicBezTo>
                    <a:cubicBezTo>
                      <a:pt x="1874" y="151"/>
                      <a:pt x="1869" y="149"/>
                      <a:pt x="1866" y="152"/>
                    </a:cubicBezTo>
                    <a:cubicBezTo>
                      <a:pt x="1862" y="156"/>
                      <a:pt x="1864" y="161"/>
                      <a:pt x="1867" y="166"/>
                    </a:cubicBezTo>
                    <a:cubicBezTo>
                      <a:pt x="1869" y="168"/>
                      <a:pt x="1872" y="171"/>
                      <a:pt x="1867" y="174"/>
                    </a:cubicBezTo>
                    <a:cubicBezTo>
                      <a:pt x="1861" y="178"/>
                      <a:pt x="1843" y="170"/>
                      <a:pt x="1842" y="163"/>
                    </a:cubicBezTo>
                    <a:cubicBezTo>
                      <a:pt x="1844" y="160"/>
                      <a:pt x="1851" y="165"/>
                      <a:pt x="1852" y="156"/>
                    </a:cubicBezTo>
                    <a:cubicBezTo>
                      <a:pt x="1845" y="158"/>
                      <a:pt x="1839" y="152"/>
                      <a:pt x="1833" y="160"/>
                    </a:cubicBezTo>
                    <a:cubicBezTo>
                      <a:pt x="1831" y="163"/>
                      <a:pt x="1823" y="165"/>
                      <a:pt x="1820" y="164"/>
                    </a:cubicBezTo>
                    <a:cubicBezTo>
                      <a:pt x="1805" y="158"/>
                      <a:pt x="1790" y="163"/>
                      <a:pt x="1775" y="162"/>
                    </a:cubicBezTo>
                    <a:cubicBezTo>
                      <a:pt x="1769" y="161"/>
                      <a:pt x="1753" y="165"/>
                      <a:pt x="1758" y="148"/>
                    </a:cubicBezTo>
                    <a:cubicBezTo>
                      <a:pt x="1759" y="146"/>
                      <a:pt x="1754" y="140"/>
                      <a:pt x="1751" y="139"/>
                    </a:cubicBezTo>
                    <a:cubicBezTo>
                      <a:pt x="1741" y="137"/>
                      <a:pt x="1731" y="130"/>
                      <a:pt x="1720" y="134"/>
                    </a:cubicBezTo>
                    <a:cubicBezTo>
                      <a:pt x="1694" y="145"/>
                      <a:pt x="1672" y="129"/>
                      <a:pt x="1649" y="123"/>
                    </a:cubicBezTo>
                    <a:cubicBezTo>
                      <a:pt x="1651" y="118"/>
                      <a:pt x="1659" y="122"/>
                      <a:pt x="1656" y="115"/>
                    </a:cubicBezTo>
                    <a:cubicBezTo>
                      <a:pt x="1654" y="111"/>
                      <a:pt x="1628" y="111"/>
                      <a:pt x="1624" y="115"/>
                    </a:cubicBezTo>
                    <a:cubicBezTo>
                      <a:pt x="1621" y="119"/>
                      <a:pt x="1618" y="122"/>
                      <a:pt x="1614" y="123"/>
                    </a:cubicBezTo>
                    <a:cubicBezTo>
                      <a:pt x="1611" y="111"/>
                      <a:pt x="1605" y="104"/>
                      <a:pt x="1593" y="102"/>
                    </a:cubicBezTo>
                    <a:cubicBezTo>
                      <a:pt x="1577" y="99"/>
                      <a:pt x="1564" y="107"/>
                      <a:pt x="1549" y="110"/>
                    </a:cubicBezTo>
                    <a:cubicBezTo>
                      <a:pt x="1553" y="115"/>
                      <a:pt x="1559" y="118"/>
                      <a:pt x="1557" y="124"/>
                    </a:cubicBezTo>
                    <a:cubicBezTo>
                      <a:pt x="1556" y="128"/>
                      <a:pt x="1549" y="124"/>
                      <a:pt x="1547" y="126"/>
                    </a:cubicBezTo>
                    <a:cubicBezTo>
                      <a:pt x="1539" y="134"/>
                      <a:pt x="1532" y="128"/>
                      <a:pt x="1524" y="126"/>
                    </a:cubicBezTo>
                    <a:cubicBezTo>
                      <a:pt x="1512" y="124"/>
                      <a:pt x="1498" y="131"/>
                      <a:pt x="1486" y="121"/>
                    </a:cubicBezTo>
                    <a:cubicBezTo>
                      <a:pt x="1481" y="117"/>
                      <a:pt x="1481" y="125"/>
                      <a:pt x="1479" y="128"/>
                    </a:cubicBezTo>
                    <a:cubicBezTo>
                      <a:pt x="1475" y="134"/>
                      <a:pt x="1470" y="143"/>
                      <a:pt x="1461" y="136"/>
                    </a:cubicBezTo>
                    <a:cubicBezTo>
                      <a:pt x="1455" y="133"/>
                      <a:pt x="1451" y="127"/>
                      <a:pt x="1447" y="122"/>
                    </a:cubicBezTo>
                    <a:cubicBezTo>
                      <a:pt x="1446" y="120"/>
                      <a:pt x="1443" y="118"/>
                      <a:pt x="1445" y="114"/>
                    </a:cubicBezTo>
                    <a:cubicBezTo>
                      <a:pt x="1452" y="101"/>
                      <a:pt x="1444" y="87"/>
                      <a:pt x="1430" y="89"/>
                    </a:cubicBezTo>
                    <a:cubicBezTo>
                      <a:pt x="1424" y="89"/>
                      <a:pt x="1420" y="87"/>
                      <a:pt x="1415" y="86"/>
                    </a:cubicBezTo>
                    <a:cubicBezTo>
                      <a:pt x="1408" y="84"/>
                      <a:pt x="1396" y="77"/>
                      <a:pt x="1394" y="87"/>
                    </a:cubicBezTo>
                    <a:cubicBezTo>
                      <a:pt x="1391" y="100"/>
                      <a:pt x="1380" y="99"/>
                      <a:pt x="1375" y="97"/>
                    </a:cubicBezTo>
                    <a:cubicBezTo>
                      <a:pt x="1364" y="93"/>
                      <a:pt x="1347" y="104"/>
                      <a:pt x="1340" y="86"/>
                    </a:cubicBezTo>
                    <a:cubicBezTo>
                      <a:pt x="1340" y="85"/>
                      <a:pt x="1336" y="86"/>
                      <a:pt x="1335" y="85"/>
                    </a:cubicBezTo>
                    <a:cubicBezTo>
                      <a:pt x="1322" y="82"/>
                      <a:pt x="1309" y="85"/>
                      <a:pt x="1296" y="86"/>
                    </a:cubicBezTo>
                    <a:cubicBezTo>
                      <a:pt x="1294" y="86"/>
                      <a:pt x="1295" y="89"/>
                      <a:pt x="1291" y="87"/>
                    </a:cubicBezTo>
                    <a:cubicBezTo>
                      <a:pt x="1282" y="83"/>
                      <a:pt x="1272" y="81"/>
                      <a:pt x="1263" y="78"/>
                    </a:cubicBezTo>
                    <a:cubicBezTo>
                      <a:pt x="1260" y="77"/>
                      <a:pt x="1257" y="77"/>
                      <a:pt x="1255" y="81"/>
                    </a:cubicBezTo>
                    <a:cubicBezTo>
                      <a:pt x="1248" y="91"/>
                      <a:pt x="1230" y="97"/>
                      <a:pt x="1215" y="93"/>
                    </a:cubicBezTo>
                    <a:cubicBezTo>
                      <a:pt x="1239" y="83"/>
                      <a:pt x="1260" y="70"/>
                      <a:pt x="1282" y="59"/>
                    </a:cubicBezTo>
                    <a:cubicBezTo>
                      <a:pt x="1289" y="55"/>
                      <a:pt x="1295" y="50"/>
                      <a:pt x="1293" y="43"/>
                    </a:cubicBezTo>
                    <a:cubicBezTo>
                      <a:pt x="1291" y="35"/>
                      <a:pt x="1285" y="26"/>
                      <a:pt x="1278" y="25"/>
                    </a:cubicBezTo>
                    <a:cubicBezTo>
                      <a:pt x="1265" y="22"/>
                      <a:pt x="1250" y="23"/>
                      <a:pt x="1237" y="24"/>
                    </a:cubicBezTo>
                    <a:cubicBezTo>
                      <a:pt x="1225" y="26"/>
                      <a:pt x="1219" y="14"/>
                      <a:pt x="1208" y="14"/>
                    </a:cubicBezTo>
                    <a:cubicBezTo>
                      <a:pt x="1205" y="14"/>
                      <a:pt x="1208" y="12"/>
                      <a:pt x="1209" y="12"/>
                    </a:cubicBezTo>
                    <a:cubicBezTo>
                      <a:pt x="1219" y="7"/>
                      <a:pt x="1209" y="6"/>
                      <a:pt x="1207" y="4"/>
                    </a:cubicBezTo>
                    <a:cubicBezTo>
                      <a:pt x="1200" y="0"/>
                      <a:pt x="1192" y="1"/>
                      <a:pt x="1184" y="3"/>
                    </a:cubicBezTo>
                    <a:cubicBezTo>
                      <a:pt x="1169" y="7"/>
                      <a:pt x="1167" y="29"/>
                      <a:pt x="1148" y="30"/>
                    </a:cubicBezTo>
                    <a:cubicBezTo>
                      <a:pt x="1143" y="30"/>
                      <a:pt x="1128" y="39"/>
                      <a:pt x="1126" y="35"/>
                    </a:cubicBezTo>
                    <a:cubicBezTo>
                      <a:pt x="1123" y="25"/>
                      <a:pt x="1116" y="31"/>
                      <a:pt x="1113" y="32"/>
                    </a:cubicBezTo>
                    <a:cubicBezTo>
                      <a:pt x="1097" y="42"/>
                      <a:pt x="1078" y="43"/>
                      <a:pt x="1060" y="49"/>
                    </a:cubicBezTo>
                    <a:cubicBezTo>
                      <a:pt x="1049" y="53"/>
                      <a:pt x="1033" y="56"/>
                      <a:pt x="1038" y="75"/>
                    </a:cubicBezTo>
                    <a:cubicBezTo>
                      <a:pt x="1040" y="79"/>
                      <a:pt x="1038" y="80"/>
                      <a:pt x="1034" y="81"/>
                    </a:cubicBezTo>
                    <a:cubicBezTo>
                      <a:pt x="1019" y="86"/>
                      <a:pt x="1005" y="83"/>
                      <a:pt x="991" y="84"/>
                    </a:cubicBezTo>
                    <a:cubicBezTo>
                      <a:pt x="985" y="85"/>
                      <a:pt x="978" y="85"/>
                      <a:pt x="978" y="93"/>
                    </a:cubicBezTo>
                    <a:cubicBezTo>
                      <a:pt x="979" y="99"/>
                      <a:pt x="976" y="108"/>
                      <a:pt x="988" y="108"/>
                    </a:cubicBezTo>
                    <a:cubicBezTo>
                      <a:pt x="993" y="108"/>
                      <a:pt x="996" y="113"/>
                      <a:pt x="997" y="118"/>
                    </a:cubicBezTo>
                    <a:cubicBezTo>
                      <a:pt x="987" y="124"/>
                      <a:pt x="982" y="115"/>
                      <a:pt x="976" y="112"/>
                    </a:cubicBezTo>
                    <a:cubicBezTo>
                      <a:pt x="962" y="105"/>
                      <a:pt x="946" y="107"/>
                      <a:pt x="937" y="116"/>
                    </a:cubicBezTo>
                    <a:cubicBezTo>
                      <a:pt x="934" y="120"/>
                      <a:pt x="937" y="122"/>
                      <a:pt x="939" y="124"/>
                    </a:cubicBezTo>
                    <a:cubicBezTo>
                      <a:pt x="941" y="127"/>
                      <a:pt x="947" y="125"/>
                      <a:pt x="947" y="131"/>
                    </a:cubicBezTo>
                    <a:cubicBezTo>
                      <a:pt x="933" y="133"/>
                      <a:pt x="924" y="129"/>
                      <a:pt x="928" y="112"/>
                    </a:cubicBezTo>
                    <a:cubicBezTo>
                      <a:pt x="929" y="109"/>
                      <a:pt x="931" y="104"/>
                      <a:pt x="925" y="102"/>
                    </a:cubicBezTo>
                    <a:cubicBezTo>
                      <a:pt x="921" y="113"/>
                      <a:pt x="920" y="115"/>
                      <a:pt x="911" y="120"/>
                    </a:cubicBezTo>
                    <a:cubicBezTo>
                      <a:pt x="903" y="124"/>
                      <a:pt x="902" y="127"/>
                      <a:pt x="909" y="133"/>
                    </a:cubicBezTo>
                    <a:cubicBezTo>
                      <a:pt x="913" y="137"/>
                      <a:pt x="915" y="141"/>
                      <a:pt x="912" y="149"/>
                    </a:cubicBezTo>
                    <a:cubicBezTo>
                      <a:pt x="905" y="163"/>
                      <a:pt x="909" y="168"/>
                      <a:pt x="925" y="168"/>
                    </a:cubicBezTo>
                    <a:cubicBezTo>
                      <a:pt x="933" y="168"/>
                      <a:pt x="940" y="168"/>
                      <a:pt x="947" y="173"/>
                    </a:cubicBezTo>
                    <a:cubicBezTo>
                      <a:pt x="955" y="177"/>
                      <a:pt x="953" y="181"/>
                      <a:pt x="947" y="186"/>
                    </a:cubicBezTo>
                    <a:cubicBezTo>
                      <a:pt x="947" y="185"/>
                      <a:pt x="946" y="184"/>
                      <a:pt x="945" y="182"/>
                    </a:cubicBezTo>
                    <a:cubicBezTo>
                      <a:pt x="942" y="173"/>
                      <a:pt x="937" y="171"/>
                      <a:pt x="926" y="173"/>
                    </a:cubicBezTo>
                    <a:cubicBezTo>
                      <a:pt x="914" y="176"/>
                      <a:pt x="919" y="182"/>
                      <a:pt x="921" y="187"/>
                    </a:cubicBezTo>
                    <a:cubicBezTo>
                      <a:pt x="921" y="189"/>
                      <a:pt x="921" y="190"/>
                      <a:pt x="920" y="192"/>
                    </a:cubicBezTo>
                    <a:cubicBezTo>
                      <a:pt x="911" y="211"/>
                      <a:pt x="885" y="220"/>
                      <a:pt x="864" y="211"/>
                    </a:cubicBezTo>
                    <a:cubicBezTo>
                      <a:pt x="886" y="209"/>
                      <a:pt x="891" y="206"/>
                      <a:pt x="901" y="193"/>
                    </a:cubicBezTo>
                    <a:cubicBezTo>
                      <a:pt x="905" y="188"/>
                      <a:pt x="909" y="180"/>
                      <a:pt x="904" y="176"/>
                    </a:cubicBezTo>
                    <a:cubicBezTo>
                      <a:pt x="897" y="170"/>
                      <a:pt x="898" y="163"/>
                      <a:pt x="898" y="156"/>
                    </a:cubicBezTo>
                    <a:cubicBezTo>
                      <a:pt x="898" y="146"/>
                      <a:pt x="904" y="136"/>
                      <a:pt x="894" y="127"/>
                    </a:cubicBezTo>
                    <a:cubicBezTo>
                      <a:pt x="891" y="125"/>
                      <a:pt x="894" y="123"/>
                      <a:pt x="895" y="121"/>
                    </a:cubicBezTo>
                    <a:cubicBezTo>
                      <a:pt x="899" y="114"/>
                      <a:pt x="902" y="106"/>
                      <a:pt x="893" y="100"/>
                    </a:cubicBezTo>
                    <a:cubicBezTo>
                      <a:pt x="883" y="94"/>
                      <a:pt x="866" y="98"/>
                      <a:pt x="862" y="106"/>
                    </a:cubicBezTo>
                    <a:cubicBezTo>
                      <a:pt x="858" y="113"/>
                      <a:pt x="857" y="123"/>
                      <a:pt x="849" y="125"/>
                    </a:cubicBezTo>
                    <a:cubicBezTo>
                      <a:pt x="840" y="128"/>
                      <a:pt x="839" y="132"/>
                      <a:pt x="843" y="139"/>
                    </a:cubicBezTo>
                    <a:cubicBezTo>
                      <a:pt x="846" y="143"/>
                      <a:pt x="844" y="147"/>
                      <a:pt x="842" y="150"/>
                    </a:cubicBezTo>
                    <a:cubicBezTo>
                      <a:pt x="839" y="155"/>
                      <a:pt x="840" y="159"/>
                      <a:pt x="846" y="160"/>
                    </a:cubicBezTo>
                    <a:cubicBezTo>
                      <a:pt x="851" y="161"/>
                      <a:pt x="853" y="165"/>
                      <a:pt x="855" y="169"/>
                    </a:cubicBezTo>
                    <a:cubicBezTo>
                      <a:pt x="857" y="172"/>
                      <a:pt x="864" y="173"/>
                      <a:pt x="860" y="178"/>
                    </a:cubicBezTo>
                    <a:cubicBezTo>
                      <a:pt x="856" y="182"/>
                      <a:pt x="852" y="180"/>
                      <a:pt x="848" y="177"/>
                    </a:cubicBezTo>
                    <a:cubicBezTo>
                      <a:pt x="826" y="164"/>
                      <a:pt x="802" y="153"/>
                      <a:pt x="775" y="156"/>
                    </a:cubicBezTo>
                    <a:cubicBezTo>
                      <a:pt x="775" y="159"/>
                      <a:pt x="775" y="164"/>
                      <a:pt x="776" y="166"/>
                    </a:cubicBezTo>
                    <a:cubicBezTo>
                      <a:pt x="781" y="173"/>
                      <a:pt x="775" y="176"/>
                      <a:pt x="771" y="179"/>
                    </a:cubicBezTo>
                    <a:cubicBezTo>
                      <a:pt x="766" y="182"/>
                      <a:pt x="763" y="179"/>
                      <a:pt x="763" y="173"/>
                    </a:cubicBezTo>
                    <a:cubicBezTo>
                      <a:pt x="763" y="172"/>
                      <a:pt x="759" y="171"/>
                      <a:pt x="758" y="171"/>
                    </a:cubicBezTo>
                    <a:cubicBezTo>
                      <a:pt x="747" y="177"/>
                      <a:pt x="733" y="175"/>
                      <a:pt x="722" y="181"/>
                    </a:cubicBezTo>
                    <a:cubicBezTo>
                      <a:pt x="717" y="183"/>
                      <a:pt x="714" y="187"/>
                      <a:pt x="709" y="184"/>
                    </a:cubicBezTo>
                    <a:cubicBezTo>
                      <a:pt x="703" y="181"/>
                      <a:pt x="713" y="176"/>
                      <a:pt x="707" y="172"/>
                    </a:cubicBezTo>
                    <a:cubicBezTo>
                      <a:pt x="698" y="178"/>
                      <a:pt x="687" y="178"/>
                      <a:pt x="677" y="181"/>
                    </a:cubicBezTo>
                    <a:cubicBezTo>
                      <a:pt x="666" y="184"/>
                      <a:pt x="652" y="188"/>
                      <a:pt x="648" y="197"/>
                    </a:cubicBezTo>
                    <a:cubicBezTo>
                      <a:pt x="642" y="208"/>
                      <a:pt x="635" y="203"/>
                      <a:pt x="628" y="204"/>
                    </a:cubicBezTo>
                    <a:cubicBezTo>
                      <a:pt x="626" y="204"/>
                      <a:pt x="621" y="200"/>
                      <a:pt x="620" y="197"/>
                    </a:cubicBezTo>
                    <a:cubicBezTo>
                      <a:pt x="618" y="192"/>
                      <a:pt x="625" y="193"/>
                      <a:pt x="627" y="191"/>
                    </a:cubicBezTo>
                    <a:cubicBezTo>
                      <a:pt x="629" y="189"/>
                      <a:pt x="636" y="190"/>
                      <a:pt x="633" y="185"/>
                    </a:cubicBezTo>
                    <a:cubicBezTo>
                      <a:pt x="631" y="179"/>
                      <a:pt x="626" y="174"/>
                      <a:pt x="618" y="174"/>
                    </a:cubicBezTo>
                    <a:cubicBezTo>
                      <a:pt x="615" y="174"/>
                      <a:pt x="609" y="173"/>
                      <a:pt x="610" y="178"/>
                    </a:cubicBezTo>
                    <a:cubicBezTo>
                      <a:pt x="612" y="186"/>
                      <a:pt x="603" y="195"/>
                      <a:pt x="612" y="203"/>
                    </a:cubicBezTo>
                    <a:cubicBezTo>
                      <a:pt x="615" y="206"/>
                      <a:pt x="612" y="211"/>
                      <a:pt x="610" y="215"/>
                    </a:cubicBezTo>
                    <a:cubicBezTo>
                      <a:pt x="608" y="219"/>
                      <a:pt x="606" y="216"/>
                      <a:pt x="604" y="215"/>
                    </a:cubicBezTo>
                    <a:cubicBezTo>
                      <a:pt x="590" y="204"/>
                      <a:pt x="581" y="219"/>
                      <a:pt x="571" y="223"/>
                    </a:cubicBezTo>
                    <a:cubicBezTo>
                      <a:pt x="563" y="226"/>
                      <a:pt x="570" y="236"/>
                      <a:pt x="573" y="243"/>
                    </a:cubicBezTo>
                    <a:cubicBezTo>
                      <a:pt x="563" y="243"/>
                      <a:pt x="555" y="241"/>
                      <a:pt x="549" y="237"/>
                    </a:cubicBezTo>
                    <a:cubicBezTo>
                      <a:pt x="544" y="234"/>
                      <a:pt x="540" y="234"/>
                      <a:pt x="535" y="234"/>
                    </a:cubicBezTo>
                    <a:cubicBezTo>
                      <a:pt x="533" y="235"/>
                      <a:pt x="532" y="236"/>
                      <a:pt x="533" y="239"/>
                    </a:cubicBezTo>
                    <a:cubicBezTo>
                      <a:pt x="535" y="246"/>
                      <a:pt x="540" y="246"/>
                      <a:pt x="545" y="247"/>
                    </a:cubicBezTo>
                    <a:cubicBezTo>
                      <a:pt x="546" y="247"/>
                      <a:pt x="546" y="248"/>
                      <a:pt x="547" y="249"/>
                    </a:cubicBezTo>
                    <a:cubicBezTo>
                      <a:pt x="531" y="255"/>
                      <a:pt x="513" y="246"/>
                      <a:pt x="515" y="232"/>
                    </a:cubicBezTo>
                    <a:cubicBezTo>
                      <a:pt x="517" y="218"/>
                      <a:pt x="509" y="216"/>
                      <a:pt x="502" y="210"/>
                    </a:cubicBezTo>
                    <a:cubicBezTo>
                      <a:pt x="500" y="209"/>
                      <a:pt x="496" y="211"/>
                      <a:pt x="497" y="206"/>
                    </a:cubicBezTo>
                    <a:cubicBezTo>
                      <a:pt x="500" y="203"/>
                      <a:pt x="503" y="205"/>
                      <a:pt x="506" y="206"/>
                    </a:cubicBezTo>
                    <a:cubicBezTo>
                      <a:pt x="523" y="215"/>
                      <a:pt x="542" y="218"/>
                      <a:pt x="561" y="216"/>
                    </a:cubicBezTo>
                    <a:cubicBezTo>
                      <a:pt x="569" y="215"/>
                      <a:pt x="577" y="212"/>
                      <a:pt x="580" y="202"/>
                    </a:cubicBezTo>
                    <a:cubicBezTo>
                      <a:pt x="582" y="193"/>
                      <a:pt x="575" y="189"/>
                      <a:pt x="568" y="185"/>
                    </a:cubicBezTo>
                    <a:cubicBezTo>
                      <a:pt x="558" y="179"/>
                      <a:pt x="544" y="175"/>
                      <a:pt x="536" y="167"/>
                    </a:cubicBezTo>
                    <a:cubicBezTo>
                      <a:pt x="522" y="156"/>
                      <a:pt x="502" y="172"/>
                      <a:pt x="492" y="153"/>
                    </a:cubicBezTo>
                    <a:cubicBezTo>
                      <a:pt x="492" y="153"/>
                      <a:pt x="490" y="153"/>
                      <a:pt x="489" y="153"/>
                    </a:cubicBezTo>
                    <a:cubicBezTo>
                      <a:pt x="482" y="157"/>
                      <a:pt x="474" y="151"/>
                      <a:pt x="467" y="155"/>
                    </a:cubicBezTo>
                    <a:cubicBezTo>
                      <a:pt x="466" y="151"/>
                      <a:pt x="468" y="151"/>
                      <a:pt x="470" y="150"/>
                    </a:cubicBezTo>
                    <a:cubicBezTo>
                      <a:pt x="473" y="148"/>
                      <a:pt x="477" y="146"/>
                      <a:pt x="477" y="141"/>
                    </a:cubicBezTo>
                    <a:cubicBezTo>
                      <a:pt x="476" y="139"/>
                      <a:pt x="446" y="129"/>
                      <a:pt x="445" y="131"/>
                    </a:cubicBezTo>
                    <a:cubicBezTo>
                      <a:pt x="442" y="142"/>
                      <a:pt x="428" y="134"/>
                      <a:pt x="424" y="147"/>
                    </a:cubicBezTo>
                    <a:cubicBezTo>
                      <a:pt x="422" y="138"/>
                      <a:pt x="428" y="134"/>
                      <a:pt x="429" y="131"/>
                    </a:cubicBezTo>
                    <a:cubicBezTo>
                      <a:pt x="415" y="127"/>
                      <a:pt x="408" y="149"/>
                      <a:pt x="393" y="138"/>
                    </a:cubicBezTo>
                    <a:cubicBezTo>
                      <a:pt x="393" y="139"/>
                      <a:pt x="393" y="140"/>
                      <a:pt x="392" y="140"/>
                    </a:cubicBezTo>
                    <a:cubicBezTo>
                      <a:pt x="388" y="148"/>
                      <a:pt x="376" y="153"/>
                      <a:pt x="369" y="150"/>
                    </a:cubicBezTo>
                    <a:cubicBezTo>
                      <a:pt x="365" y="149"/>
                      <a:pt x="344" y="157"/>
                      <a:pt x="343" y="161"/>
                    </a:cubicBezTo>
                    <a:cubicBezTo>
                      <a:pt x="342" y="162"/>
                      <a:pt x="341" y="164"/>
                      <a:pt x="342" y="165"/>
                    </a:cubicBezTo>
                    <a:cubicBezTo>
                      <a:pt x="347" y="175"/>
                      <a:pt x="338" y="172"/>
                      <a:pt x="336" y="170"/>
                    </a:cubicBezTo>
                    <a:cubicBezTo>
                      <a:pt x="330" y="168"/>
                      <a:pt x="326" y="165"/>
                      <a:pt x="322" y="172"/>
                    </a:cubicBezTo>
                    <a:cubicBezTo>
                      <a:pt x="318" y="181"/>
                      <a:pt x="329" y="178"/>
                      <a:pt x="330" y="181"/>
                    </a:cubicBezTo>
                    <a:cubicBezTo>
                      <a:pt x="320" y="198"/>
                      <a:pt x="302" y="209"/>
                      <a:pt x="296" y="230"/>
                    </a:cubicBezTo>
                    <a:cubicBezTo>
                      <a:pt x="295" y="234"/>
                      <a:pt x="290" y="246"/>
                      <a:pt x="280" y="246"/>
                    </a:cubicBezTo>
                    <a:cubicBezTo>
                      <a:pt x="276" y="246"/>
                      <a:pt x="276" y="249"/>
                      <a:pt x="273" y="252"/>
                    </a:cubicBezTo>
                    <a:cubicBezTo>
                      <a:pt x="265" y="262"/>
                      <a:pt x="252" y="268"/>
                      <a:pt x="241" y="276"/>
                    </a:cubicBezTo>
                    <a:cubicBezTo>
                      <a:pt x="235" y="280"/>
                      <a:pt x="225" y="279"/>
                      <a:pt x="226" y="289"/>
                    </a:cubicBezTo>
                    <a:cubicBezTo>
                      <a:pt x="227" y="299"/>
                      <a:pt x="220" y="311"/>
                      <a:pt x="235" y="314"/>
                    </a:cubicBezTo>
                    <a:cubicBezTo>
                      <a:pt x="236" y="322"/>
                      <a:pt x="225" y="313"/>
                      <a:pt x="226" y="321"/>
                    </a:cubicBezTo>
                    <a:cubicBezTo>
                      <a:pt x="227" y="327"/>
                      <a:pt x="234" y="321"/>
                      <a:pt x="237" y="325"/>
                    </a:cubicBezTo>
                    <a:cubicBezTo>
                      <a:pt x="236" y="330"/>
                      <a:pt x="230" y="331"/>
                      <a:pt x="231" y="334"/>
                    </a:cubicBezTo>
                    <a:cubicBezTo>
                      <a:pt x="238" y="340"/>
                      <a:pt x="245" y="344"/>
                      <a:pt x="253" y="342"/>
                    </a:cubicBezTo>
                    <a:cubicBezTo>
                      <a:pt x="260" y="339"/>
                      <a:pt x="266" y="333"/>
                      <a:pt x="272" y="329"/>
                    </a:cubicBezTo>
                    <a:cubicBezTo>
                      <a:pt x="278" y="326"/>
                      <a:pt x="284" y="323"/>
                      <a:pt x="286" y="332"/>
                    </a:cubicBezTo>
                    <a:cubicBezTo>
                      <a:pt x="289" y="348"/>
                      <a:pt x="301" y="360"/>
                      <a:pt x="304" y="376"/>
                    </a:cubicBezTo>
                    <a:cubicBezTo>
                      <a:pt x="305" y="382"/>
                      <a:pt x="309" y="383"/>
                      <a:pt x="311" y="380"/>
                    </a:cubicBezTo>
                    <a:cubicBezTo>
                      <a:pt x="316" y="373"/>
                      <a:pt x="324" y="373"/>
                      <a:pt x="332" y="370"/>
                    </a:cubicBezTo>
                    <a:cubicBezTo>
                      <a:pt x="335" y="368"/>
                      <a:pt x="341" y="366"/>
                      <a:pt x="339" y="357"/>
                    </a:cubicBezTo>
                    <a:cubicBezTo>
                      <a:pt x="337" y="348"/>
                      <a:pt x="337" y="336"/>
                      <a:pt x="350" y="329"/>
                    </a:cubicBezTo>
                    <a:cubicBezTo>
                      <a:pt x="361" y="323"/>
                      <a:pt x="360" y="309"/>
                      <a:pt x="350" y="307"/>
                    </a:cubicBezTo>
                    <a:cubicBezTo>
                      <a:pt x="339" y="304"/>
                      <a:pt x="342" y="296"/>
                      <a:pt x="343" y="290"/>
                    </a:cubicBezTo>
                    <a:cubicBezTo>
                      <a:pt x="346" y="275"/>
                      <a:pt x="357" y="265"/>
                      <a:pt x="370" y="258"/>
                    </a:cubicBezTo>
                    <a:cubicBezTo>
                      <a:pt x="378" y="254"/>
                      <a:pt x="384" y="250"/>
                      <a:pt x="385" y="239"/>
                    </a:cubicBezTo>
                    <a:cubicBezTo>
                      <a:pt x="387" y="225"/>
                      <a:pt x="400" y="218"/>
                      <a:pt x="414" y="222"/>
                    </a:cubicBezTo>
                    <a:cubicBezTo>
                      <a:pt x="419" y="224"/>
                      <a:pt x="423" y="229"/>
                      <a:pt x="419" y="235"/>
                    </a:cubicBezTo>
                    <a:cubicBezTo>
                      <a:pt x="415" y="240"/>
                      <a:pt x="411" y="246"/>
                      <a:pt x="406" y="250"/>
                    </a:cubicBezTo>
                    <a:cubicBezTo>
                      <a:pt x="391" y="260"/>
                      <a:pt x="380" y="269"/>
                      <a:pt x="383" y="292"/>
                    </a:cubicBezTo>
                    <a:cubicBezTo>
                      <a:pt x="385" y="304"/>
                      <a:pt x="388" y="309"/>
                      <a:pt x="396" y="311"/>
                    </a:cubicBezTo>
                    <a:cubicBezTo>
                      <a:pt x="406" y="313"/>
                      <a:pt x="416" y="315"/>
                      <a:pt x="425" y="309"/>
                    </a:cubicBezTo>
                    <a:cubicBezTo>
                      <a:pt x="433" y="305"/>
                      <a:pt x="442" y="307"/>
                      <a:pt x="450" y="306"/>
                    </a:cubicBezTo>
                    <a:cubicBezTo>
                      <a:pt x="454" y="305"/>
                      <a:pt x="457" y="307"/>
                      <a:pt x="458" y="311"/>
                    </a:cubicBezTo>
                    <a:cubicBezTo>
                      <a:pt x="459" y="315"/>
                      <a:pt x="457" y="317"/>
                      <a:pt x="453" y="318"/>
                    </a:cubicBezTo>
                    <a:cubicBezTo>
                      <a:pt x="446" y="320"/>
                      <a:pt x="441" y="322"/>
                      <a:pt x="433" y="321"/>
                    </a:cubicBezTo>
                    <a:cubicBezTo>
                      <a:pt x="423" y="319"/>
                      <a:pt x="412" y="321"/>
                      <a:pt x="404" y="328"/>
                    </a:cubicBezTo>
                    <a:cubicBezTo>
                      <a:pt x="398" y="334"/>
                      <a:pt x="409" y="338"/>
                      <a:pt x="411" y="343"/>
                    </a:cubicBezTo>
                    <a:cubicBezTo>
                      <a:pt x="413" y="346"/>
                      <a:pt x="413" y="351"/>
                      <a:pt x="411" y="353"/>
                    </a:cubicBezTo>
                    <a:cubicBezTo>
                      <a:pt x="408" y="356"/>
                      <a:pt x="403" y="355"/>
                      <a:pt x="401" y="353"/>
                    </a:cubicBezTo>
                    <a:cubicBezTo>
                      <a:pt x="397" y="349"/>
                      <a:pt x="391" y="345"/>
                      <a:pt x="387" y="349"/>
                    </a:cubicBezTo>
                    <a:cubicBezTo>
                      <a:pt x="382" y="354"/>
                      <a:pt x="378" y="360"/>
                      <a:pt x="379" y="369"/>
                    </a:cubicBezTo>
                    <a:cubicBezTo>
                      <a:pt x="380" y="376"/>
                      <a:pt x="386" y="389"/>
                      <a:pt x="368" y="391"/>
                    </a:cubicBezTo>
                    <a:cubicBezTo>
                      <a:pt x="362" y="391"/>
                      <a:pt x="358" y="394"/>
                      <a:pt x="352" y="391"/>
                    </a:cubicBezTo>
                    <a:cubicBezTo>
                      <a:pt x="348" y="388"/>
                      <a:pt x="342" y="389"/>
                      <a:pt x="338" y="393"/>
                    </a:cubicBezTo>
                    <a:cubicBezTo>
                      <a:pt x="323" y="407"/>
                      <a:pt x="301" y="388"/>
                      <a:pt x="286" y="402"/>
                    </a:cubicBezTo>
                    <a:cubicBezTo>
                      <a:pt x="285" y="401"/>
                      <a:pt x="284" y="399"/>
                      <a:pt x="283" y="398"/>
                    </a:cubicBezTo>
                    <a:cubicBezTo>
                      <a:pt x="268" y="392"/>
                      <a:pt x="279" y="381"/>
                      <a:pt x="278" y="372"/>
                    </a:cubicBezTo>
                    <a:cubicBezTo>
                      <a:pt x="278" y="365"/>
                      <a:pt x="274" y="357"/>
                      <a:pt x="279" y="350"/>
                    </a:cubicBezTo>
                    <a:cubicBezTo>
                      <a:pt x="278" y="350"/>
                      <a:pt x="277" y="349"/>
                      <a:pt x="275" y="348"/>
                    </a:cubicBezTo>
                    <a:cubicBezTo>
                      <a:pt x="272" y="358"/>
                      <a:pt x="254" y="354"/>
                      <a:pt x="255" y="370"/>
                    </a:cubicBezTo>
                    <a:cubicBezTo>
                      <a:pt x="256" y="378"/>
                      <a:pt x="260" y="386"/>
                      <a:pt x="261" y="394"/>
                    </a:cubicBezTo>
                    <a:cubicBezTo>
                      <a:pt x="262" y="399"/>
                      <a:pt x="268" y="412"/>
                      <a:pt x="251" y="406"/>
                    </a:cubicBezTo>
                    <a:cubicBezTo>
                      <a:pt x="246" y="404"/>
                      <a:pt x="237" y="407"/>
                      <a:pt x="232" y="410"/>
                    </a:cubicBezTo>
                    <a:cubicBezTo>
                      <a:pt x="217" y="420"/>
                      <a:pt x="207" y="436"/>
                      <a:pt x="191" y="447"/>
                    </a:cubicBezTo>
                    <a:cubicBezTo>
                      <a:pt x="181" y="454"/>
                      <a:pt x="175" y="465"/>
                      <a:pt x="160" y="458"/>
                    </a:cubicBezTo>
                    <a:cubicBezTo>
                      <a:pt x="157" y="457"/>
                      <a:pt x="154" y="459"/>
                      <a:pt x="155" y="463"/>
                    </a:cubicBezTo>
                    <a:cubicBezTo>
                      <a:pt x="160" y="481"/>
                      <a:pt x="151" y="474"/>
                      <a:pt x="142" y="471"/>
                    </a:cubicBezTo>
                    <a:cubicBezTo>
                      <a:pt x="137" y="469"/>
                      <a:pt x="128" y="469"/>
                      <a:pt x="126" y="475"/>
                    </a:cubicBezTo>
                    <a:cubicBezTo>
                      <a:pt x="124" y="480"/>
                      <a:pt x="129" y="485"/>
                      <a:pt x="137" y="486"/>
                    </a:cubicBezTo>
                    <a:cubicBezTo>
                      <a:pt x="164" y="489"/>
                      <a:pt x="165" y="517"/>
                      <a:pt x="158" y="536"/>
                    </a:cubicBezTo>
                    <a:cubicBezTo>
                      <a:pt x="155" y="541"/>
                      <a:pt x="151" y="541"/>
                      <a:pt x="148" y="540"/>
                    </a:cubicBezTo>
                    <a:cubicBezTo>
                      <a:pt x="131" y="534"/>
                      <a:pt x="113" y="539"/>
                      <a:pt x="96" y="535"/>
                    </a:cubicBezTo>
                    <a:cubicBezTo>
                      <a:pt x="91" y="533"/>
                      <a:pt x="81" y="536"/>
                      <a:pt x="84" y="548"/>
                    </a:cubicBezTo>
                    <a:cubicBezTo>
                      <a:pt x="87" y="559"/>
                      <a:pt x="88" y="572"/>
                      <a:pt x="82" y="582"/>
                    </a:cubicBezTo>
                    <a:cubicBezTo>
                      <a:pt x="75" y="594"/>
                      <a:pt x="89" y="602"/>
                      <a:pt x="86" y="613"/>
                    </a:cubicBezTo>
                    <a:cubicBezTo>
                      <a:pt x="86" y="613"/>
                      <a:pt x="90" y="615"/>
                      <a:pt x="91" y="615"/>
                    </a:cubicBezTo>
                    <a:cubicBezTo>
                      <a:pt x="101" y="609"/>
                      <a:pt x="106" y="614"/>
                      <a:pt x="111" y="621"/>
                    </a:cubicBezTo>
                    <a:cubicBezTo>
                      <a:pt x="114" y="626"/>
                      <a:pt x="117" y="622"/>
                      <a:pt x="120" y="622"/>
                    </a:cubicBezTo>
                    <a:cubicBezTo>
                      <a:pt x="127" y="620"/>
                      <a:pt x="134" y="618"/>
                      <a:pt x="142" y="618"/>
                    </a:cubicBezTo>
                    <a:cubicBezTo>
                      <a:pt x="154" y="618"/>
                      <a:pt x="171" y="602"/>
                      <a:pt x="173" y="590"/>
                    </a:cubicBezTo>
                    <a:cubicBezTo>
                      <a:pt x="174" y="576"/>
                      <a:pt x="180" y="567"/>
                      <a:pt x="195" y="564"/>
                    </a:cubicBezTo>
                    <a:cubicBezTo>
                      <a:pt x="200" y="562"/>
                      <a:pt x="207" y="557"/>
                      <a:pt x="206" y="551"/>
                    </a:cubicBezTo>
                    <a:cubicBezTo>
                      <a:pt x="205" y="538"/>
                      <a:pt x="213" y="539"/>
                      <a:pt x="220" y="540"/>
                    </a:cubicBezTo>
                    <a:cubicBezTo>
                      <a:pt x="234" y="543"/>
                      <a:pt x="246" y="540"/>
                      <a:pt x="257" y="530"/>
                    </a:cubicBezTo>
                    <a:cubicBezTo>
                      <a:pt x="263" y="525"/>
                      <a:pt x="273" y="526"/>
                      <a:pt x="276" y="535"/>
                    </a:cubicBezTo>
                    <a:cubicBezTo>
                      <a:pt x="282" y="551"/>
                      <a:pt x="295" y="557"/>
                      <a:pt x="308" y="565"/>
                    </a:cubicBezTo>
                    <a:cubicBezTo>
                      <a:pt x="321" y="572"/>
                      <a:pt x="335" y="580"/>
                      <a:pt x="331" y="600"/>
                    </a:cubicBezTo>
                    <a:cubicBezTo>
                      <a:pt x="333" y="594"/>
                      <a:pt x="344" y="593"/>
                      <a:pt x="341" y="586"/>
                    </a:cubicBezTo>
                    <a:cubicBezTo>
                      <a:pt x="335" y="570"/>
                      <a:pt x="347" y="578"/>
                      <a:pt x="352" y="577"/>
                    </a:cubicBezTo>
                    <a:cubicBezTo>
                      <a:pt x="352" y="573"/>
                      <a:pt x="350" y="571"/>
                      <a:pt x="347" y="570"/>
                    </a:cubicBezTo>
                    <a:cubicBezTo>
                      <a:pt x="328" y="561"/>
                      <a:pt x="313" y="548"/>
                      <a:pt x="301" y="530"/>
                    </a:cubicBezTo>
                    <a:cubicBezTo>
                      <a:pt x="297" y="524"/>
                      <a:pt x="296" y="518"/>
                      <a:pt x="301" y="512"/>
                    </a:cubicBezTo>
                    <a:cubicBezTo>
                      <a:pt x="307" y="505"/>
                      <a:pt x="310" y="514"/>
                      <a:pt x="313" y="517"/>
                    </a:cubicBezTo>
                    <a:cubicBezTo>
                      <a:pt x="325" y="530"/>
                      <a:pt x="337" y="544"/>
                      <a:pt x="355" y="550"/>
                    </a:cubicBezTo>
                    <a:cubicBezTo>
                      <a:pt x="364" y="554"/>
                      <a:pt x="364" y="561"/>
                      <a:pt x="364" y="568"/>
                    </a:cubicBezTo>
                    <a:cubicBezTo>
                      <a:pt x="364" y="580"/>
                      <a:pt x="375" y="593"/>
                      <a:pt x="388" y="595"/>
                    </a:cubicBezTo>
                    <a:cubicBezTo>
                      <a:pt x="382" y="600"/>
                      <a:pt x="379" y="606"/>
                      <a:pt x="385" y="611"/>
                    </a:cubicBezTo>
                    <a:cubicBezTo>
                      <a:pt x="388" y="614"/>
                      <a:pt x="396" y="621"/>
                      <a:pt x="398" y="616"/>
                    </a:cubicBezTo>
                    <a:cubicBezTo>
                      <a:pt x="401" y="609"/>
                      <a:pt x="406" y="604"/>
                      <a:pt x="409" y="597"/>
                    </a:cubicBezTo>
                    <a:cubicBezTo>
                      <a:pt x="397" y="595"/>
                      <a:pt x="402" y="582"/>
                      <a:pt x="392" y="576"/>
                    </a:cubicBezTo>
                    <a:cubicBezTo>
                      <a:pt x="405" y="577"/>
                      <a:pt x="413" y="565"/>
                      <a:pt x="421" y="568"/>
                    </a:cubicBezTo>
                    <a:cubicBezTo>
                      <a:pt x="434" y="573"/>
                      <a:pt x="443" y="568"/>
                      <a:pt x="455" y="563"/>
                    </a:cubicBezTo>
                    <a:cubicBezTo>
                      <a:pt x="443" y="554"/>
                      <a:pt x="440" y="545"/>
                      <a:pt x="452" y="534"/>
                    </a:cubicBezTo>
                    <a:cubicBezTo>
                      <a:pt x="454" y="533"/>
                      <a:pt x="454" y="531"/>
                      <a:pt x="455" y="529"/>
                    </a:cubicBezTo>
                    <a:cubicBezTo>
                      <a:pt x="462" y="520"/>
                      <a:pt x="465" y="509"/>
                      <a:pt x="474" y="502"/>
                    </a:cubicBezTo>
                    <a:cubicBezTo>
                      <a:pt x="479" y="498"/>
                      <a:pt x="502" y="501"/>
                      <a:pt x="501" y="506"/>
                    </a:cubicBezTo>
                    <a:cubicBezTo>
                      <a:pt x="499" y="511"/>
                      <a:pt x="497" y="515"/>
                      <a:pt x="502" y="519"/>
                    </a:cubicBezTo>
                    <a:cubicBezTo>
                      <a:pt x="508" y="525"/>
                      <a:pt x="513" y="523"/>
                      <a:pt x="519" y="519"/>
                    </a:cubicBezTo>
                    <a:cubicBezTo>
                      <a:pt x="521" y="517"/>
                      <a:pt x="525" y="514"/>
                      <a:pt x="520" y="512"/>
                    </a:cubicBezTo>
                    <a:cubicBezTo>
                      <a:pt x="507" y="505"/>
                      <a:pt x="520" y="501"/>
                      <a:pt x="522" y="501"/>
                    </a:cubicBezTo>
                    <a:cubicBezTo>
                      <a:pt x="533" y="498"/>
                      <a:pt x="542" y="489"/>
                      <a:pt x="556" y="494"/>
                    </a:cubicBezTo>
                    <a:cubicBezTo>
                      <a:pt x="545" y="500"/>
                      <a:pt x="546" y="512"/>
                      <a:pt x="536" y="521"/>
                    </a:cubicBezTo>
                    <a:cubicBezTo>
                      <a:pt x="554" y="523"/>
                      <a:pt x="560" y="540"/>
                      <a:pt x="576" y="543"/>
                    </a:cubicBezTo>
                    <a:cubicBezTo>
                      <a:pt x="579" y="543"/>
                      <a:pt x="584" y="551"/>
                      <a:pt x="582" y="556"/>
                    </a:cubicBezTo>
                    <a:cubicBezTo>
                      <a:pt x="580" y="561"/>
                      <a:pt x="576" y="564"/>
                      <a:pt x="569" y="564"/>
                    </a:cubicBezTo>
                    <a:cubicBezTo>
                      <a:pt x="554" y="564"/>
                      <a:pt x="540" y="566"/>
                      <a:pt x="526" y="559"/>
                    </a:cubicBezTo>
                    <a:cubicBezTo>
                      <a:pt x="518" y="555"/>
                      <a:pt x="507" y="555"/>
                      <a:pt x="496" y="557"/>
                    </a:cubicBezTo>
                    <a:cubicBezTo>
                      <a:pt x="473" y="561"/>
                      <a:pt x="454" y="576"/>
                      <a:pt x="429" y="577"/>
                    </a:cubicBezTo>
                    <a:cubicBezTo>
                      <a:pt x="431" y="582"/>
                      <a:pt x="437" y="583"/>
                      <a:pt x="436" y="590"/>
                    </a:cubicBezTo>
                    <a:cubicBezTo>
                      <a:pt x="435" y="600"/>
                      <a:pt x="435" y="610"/>
                      <a:pt x="448" y="615"/>
                    </a:cubicBezTo>
                    <a:cubicBezTo>
                      <a:pt x="457" y="619"/>
                      <a:pt x="464" y="629"/>
                      <a:pt x="476" y="618"/>
                    </a:cubicBezTo>
                    <a:cubicBezTo>
                      <a:pt x="478" y="616"/>
                      <a:pt x="484" y="617"/>
                      <a:pt x="487" y="620"/>
                    </a:cubicBezTo>
                    <a:cubicBezTo>
                      <a:pt x="494" y="626"/>
                      <a:pt x="500" y="625"/>
                      <a:pt x="508" y="620"/>
                    </a:cubicBezTo>
                    <a:cubicBezTo>
                      <a:pt x="519" y="613"/>
                      <a:pt x="526" y="618"/>
                      <a:pt x="526" y="630"/>
                    </a:cubicBezTo>
                    <a:cubicBezTo>
                      <a:pt x="526" y="648"/>
                      <a:pt x="515" y="662"/>
                      <a:pt x="507" y="676"/>
                    </a:cubicBezTo>
                    <a:cubicBezTo>
                      <a:pt x="504" y="683"/>
                      <a:pt x="490" y="677"/>
                      <a:pt x="481" y="678"/>
                    </a:cubicBezTo>
                    <a:cubicBezTo>
                      <a:pt x="477" y="678"/>
                      <a:pt x="472" y="677"/>
                      <a:pt x="468" y="678"/>
                    </a:cubicBezTo>
                    <a:cubicBezTo>
                      <a:pt x="443" y="684"/>
                      <a:pt x="421" y="672"/>
                      <a:pt x="398" y="664"/>
                    </a:cubicBezTo>
                    <a:cubicBezTo>
                      <a:pt x="381" y="658"/>
                      <a:pt x="373" y="660"/>
                      <a:pt x="370" y="678"/>
                    </a:cubicBezTo>
                    <a:cubicBezTo>
                      <a:pt x="369" y="686"/>
                      <a:pt x="368" y="690"/>
                      <a:pt x="357" y="686"/>
                    </a:cubicBezTo>
                    <a:cubicBezTo>
                      <a:pt x="341" y="679"/>
                      <a:pt x="327" y="672"/>
                      <a:pt x="312" y="664"/>
                    </a:cubicBezTo>
                    <a:cubicBezTo>
                      <a:pt x="303" y="658"/>
                      <a:pt x="291" y="661"/>
                      <a:pt x="281" y="654"/>
                    </a:cubicBezTo>
                    <a:cubicBezTo>
                      <a:pt x="274" y="649"/>
                      <a:pt x="271" y="647"/>
                      <a:pt x="280" y="642"/>
                    </a:cubicBezTo>
                    <a:cubicBezTo>
                      <a:pt x="292" y="636"/>
                      <a:pt x="274" y="626"/>
                      <a:pt x="283" y="620"/>
                    </a:cubicBezTo>
                    <a:cubicBezTo>
                      <a:pt x="280" y="617"/>
                      <a:pt x="278" y="611"/>
                      <a:pt x="273" y="612"/>
                    </a:cubicBezTo>
                    <a:cubicBezTo>
                      <a:pt x="262" y="614"/>
                      <a:pt x="249" y="609"/>
                      <a:pt x="240" y="613"/>
                    </a:cubicBezTo>
                    <a:cubicBezTo>
                      <a:pt x="226" y="620"/>
                      <a:pt x="212" y="617"/>
                      <a:pt x="198" y="618"/>
                    </a:cubicBezTo>
                    <a:cubicBezTo>
                      <a:pt x="190" y="618"/>
                      <a:pt x="183" y="620"/>
                      <a:pt x="177" y="624"/>
                    </a:cubicBezTo>
                    <a:cubicBezTo>
                      <a:pt x="159" y="634"/>
                      <a:pt x="142" y="644"/>
                      <a:pt x="121" y="630"/>
                    </a:cubicBezTo>
                    <a:cubicBezTo>
                      <a:pt x="115" y="626"/>
                      <a:pt x="113" y="631"/>
                      <a:pt x="111" y="635"/>
                    </a:cubicBezTo>
                    <a:cubicBezTo>
                      <a:pt x="107" y="642"/>
                      <a:pt x="106" y="652"/>
                      <a:pt x="97" y="654"/>
                    </a:cubicBezTo>
                    <a:cubicBezTo>
                      <a:pt x="80" y="657"/>
                      <a:pt x="76" y="670"/>
                      <a:pt x="76" y="684"/>
                    </a:cubicBezTo>
                    <a:cubicBezTo>
                      <a:pt x="76" y="691"/>
                      <a:pt x="73" y="696"/>
                      <a:pt x="69" y="700"/>
                    </a:cubicBezTo>
                    <a:cubicBezTo>
                      <a:pt x="62" y="710"/>
                      <a:pt x="48" y="713"/>
                      <a:pt x="40" y="722"/>
                    </a:cubicBezTo>
                    <a:cubicBezTo>
                      <a:pt x="28" y="735"/>
                      <a:pt x="21" y="751"/>
                      <a:pt x="13" y="767"/>
                    </a:cubicBezTo>
                    <a:cubicBezTo>
                      <a:pt x="6" y="778"/>
                      <a:pt x="0" y="787"/>
                      <a:pt x="9" y="802"/>
                    </a:cubicBezTo>
                    <a:cubicBezTo>
                      <a:pt x="13" y="808"/>
                      <a:pt x="14" y="821"/>
                      <a:pt x="9" y="833"/>
                    </a:cubicBezTo>
                    <a:cubicBezTo>
                      <a:pt x="1" y="852"/>
                      <a:pt x="1" y="872"/>
                      <a:pt x="18" y="888"/>
                    </a:cubicBezTo>
                    <a:cubicBezTo>
                      <a:pt x="31" y="900"/>
                      <a:pt x="36" y="919"/>
                      <a:pt x="49" y="929"/>
                    </a:cubicBezTo>
                    <a:cubicBezTo>
                      <a:pt x="70" y="944"/>
                      <a:pt x="89" y="964"/>
                      <a:pt x="123" y="956"/>
                    </a:cubicBezTo>
                    <a:cubicBezTo>
                      <a:pt x="147" y="950"/>
                      <a:pt x="173" y="950"/>
                      <a:pt x="197" y="939"/>
                    </a:cubicBezTo>
                    <a:cubicBezTo>
                      <a:pt x="207" y="935"/>
                      <a:pt x="221" y="939"/>
                      <a:pt x="226" y="947"/>
                    </a:cubicBezTo>
                    <a:cubicBezTo>
                      <a:pt x="234" y="962"/>
                      <a:pt x="243" y="964"/>
                      <a:pt x="255" y="956"/>
                    </a:cubicBezTo>
                    <a:cubicBezTo>
                      <a:pt x="258" y="955"/>
                      <a:pt x="259" y="956"/>
                      <a:pt x="260" y="957"/>
                    </a:cubicBezTo>
                    <a:cubicBezTo>
                      <a:pt x="272" y="965"/>
                      <a:pt x="278" y="974"/>
                      <a:pt x="271" y="989"/>
                    </a:cubicBezTo>
                    <a:cubicBezTo>
                      <a:pt x="261" y="1008"/>
                      <a:pt x="263" y="1026"/>
                      <a:pt x="280" y="1039"/>
                    </a:cubicBezTo>
                    <a:cubicBezTo>
                      <a:pt x="297" y="1053"/>
                      <a:pt x="300" y="1074"/>
                      <a:pt x="306" y="1093"/>
                    </a:cubicBezTo>
                    <a:cubicBezTo>
                      <a:pt x="308" y="1103"/>
                      <a:pt x="314" y="1115"/>
                      <a:pt x="309" y="1124"/>
                    </a:cubicBezTo>
                    <a:cubicBezTo>
                      <a:pt x="304" y="1135"/>
                      <a:pt x="301" y="1146"/>
                      <a:pt x="296" y="1156"/>
                    </a:cubicBezTo>
                    <a:cubicBezTo>
                      <a:pt x="289" y="1173"/>
                      <a:pt x="293" y="1185"/>
                      <a:pt x="300" y="1200"/>
                    </a:cubicBezTo>
                    <a:cubicBezTo>
                      <a:pt x="306" y="1216"/>
                      <a:pt x="316" y="1230"/>
                      <a:pt x="317" y="1250"/>
                    </a:cubicBezTo>
                    <a:cubicBezTo>
                      <a:pt x="317" y="1265"/>
                      <a:pt x="320" y="1282"/>
                      <a:pt x="329" y="1296"/>
                    </a:cubicBezTo>
                    <a:cubicBezTo>
                      <a:pt x="340" y="1312"/>
                      <a:pt x="350" y="1329"/>
                      <a:pt x="349" y="1350"/>
                    </a:cubicBezTo>
                    <a:cubicBezTo>
                      <a:pt x="349" y="1360"/>
                      <a:pt x="364" y="1371"/>
                      <a:pt x="368" y="1367"/>
                    </a:cubicBezTo>
                    <a:cubicBezTo>
                      <a:pt x="377" y="1359"/>
                      <a:pt x="388" y="1359"/>
                      <a:pt x="397" y="1359"/>
                    </a:cubicBezTo>
                    <a:cubicBezTo>
                      <a:pt x="425" y="1359"/>
                      <a:pt x="448" y="1349"/>
                      <a:pt x="463" y="1326"/>
                    </a:cubicBezTo>
                    <a:cubicBezTo>
                      <a:pt x="473" y="1310"/>
                      <a:pt x="493" y="1299"/>
                      <a:pt x="491" y="1278"/>
                    </a:cubicBezTo>
                    <a:cubicBezTo>
                      <a:pt x="490" y="1267"/>
                      <a:pt x="494" y="1262"/>
                      <a:pt x="501" y="1260"/>
                    </a:cubicBezTo>
                    <a:cubicBezTo>
                      <a:pt x="519" y="1256"/>
                      <a:pt x="518" y="1244"/>
                      <a:pt x="517" y="1231"/>
                    </a:cubicBezTo>
                    <a:cubicBezTo>
                      <a:pt x="516" y="1225"/>
                      <a:pt x="515" y="1220"/>
                      <a:pt x="513" y="1215"/>
                    </a:cubicBezTo>
                    <a:cubicBezTo>
                      <a:pt x="509" y="1209"/>
                      <a:pt x="512" y="1203"/>
                      <a:pt x="516" y="1201"/>
                    </a:cubicBezTo>
                    <a:cubicBezTo>
                      <a:pt x="528" y="1193"/>
                      <a:pt x="537" y="1180"/>
                      <a:pt x="552" y="1175"/>
                    </a:cubicBezTo>
                    <a:cubicBezTo>
                      <a:pt x="563" y="1172"/>
                      <a:pt x="569" y="1163"/>
                      <a:pt x="570" y="1149"/>
                    </a:cubicBezTo>
                    <a:cubicBezTo>
                      <a:pt x="572" y="1122"/>
                      <a:pt x="557" y="1097"/>
                      <a:pt x="555" y="1071"/>
                    </a:cubicBezTo>
                    <a:cubicBezTo>
                      <a:pt x="554" y="1054"/>
                      <a:pt x="558" y="1039"/>
                      <a:pt x="569" y="1029"/>
                    </a:cubicBezTo>
                    <a:cubicBezTo>
                      <a:pt x="587" y="1012"/>
                      <a:pt x="602" y="992"/>
                      <a:pt x="623" y="979"/>
                    </a:cubicBezTo>
                    <a:cubicBezTo>
                      <a:pt x="646" y="964"/>
                      <a:pt x="655" y="939"/>
                      <a:pt x="668" y="918"/>
                    </a:cubicBezTo>
                    <a:cubicBezTo>
                      <a:pt x="673" y="908"/>
                      <a:pt x="680" y="896"/>
                      <a:pt x="674" y="882"/>
                    </a:cubicBezTo>
                    <a:cubicBezTo>
                      <a:pt x="667" y="887"/>
                      <a:pt x="659" y="888"/>
                      <a:pt x="650" y="889"/>
                    </a:cubicBezTo>
                    <a:cubicBezTo>
                      <a:pt x="640" y="889"/>
                      <a:pt x="629" y="892"/>
                      <a:pt x="619" y="896"/>
                    </a:cubicBezTo>
                    <a:cubicBezTo>
                      <a:pt x="614" y="898"/>
                      <a:pt x="606" y="903"/>
                      <a:pt x="605" y="898"/>
                    </a:cubicBezTo>
                    <a:cubicBezTo>
                      <a:pt x="604" y="891"/>
                      <a:pt x="587" y="891"/>
                      <a:pt x="598" y="880"/>
                    </a:cubicBezTo>
                    <a:cubicBezTo>
                      <a:pt x="599" y="878"/>
                      <a:pt x="596" y="876"/>
                      <a:pt x="595" y="874"/>
                    </a:cubicBezTo>
                    <a:cubicBezTo>
                      <a:pt x="586" y="865"/>
                      <a:pt x="581" y="854"/>
                      <a:pt x="567" y="851"/>
                    </a:cubicBezTo>
                    <a:cubicBezTo>
                      <a:pt x="561" y="850"/>
                      <a:pt x="558" y="842"/>
                      <a:pt x="556" y="836"/>
                    </a:cubicBezTo>
                    <a:cubicBezTo>
                      <a:pt x="549" y="817"/>
                      <a:pt x="535" y="801"/>
                      <a:pt x="533" y="779"/>
                    </a:cubicBezTo>
                    <a:cubicBezTo>
                      <a:pt x="533" y="779"/>
                      <a:pt x="533" y="779"/>
                      <a:pt x="532" y="778"/>
                    </a:cubicBezTo>
                    <a:cubicBezTo>
                      <a:pt x="520" y="764"/>
                      <a:pt x="515" y="746"/>
                      <a:pt x="507" y="730"/>
                    </a:cubicBezTo>
                    <a:cubicBezTo>
                      <a:pt x="500" y="718"/>
                      <a:pt x="501" y="717"/>
                      <a:pt x="512" y="711"/>
                    </a:cubicBezTo>
                    <a:cubicBezTo>
                      <a:pt x="527" y="729"/>
                      <a:pt x="538" y="749"/>
                      <a:pt x="552" y="767"/>
                    </a:cubicBezTo>
                    <a:cubicBezTo>
                      <a:pt x="559" y="776"/>
                      <a:pt x="554" y="788"/>
                      <a:pt x="562" y="795"/>
                    </a:cubicBezTo>
                    <a:cubicBezTo>
                      <a:pt x="584" y="814"/>
                      <a:pt x="592" y="840"/>
                      <a:pt x="598" y="867"/>
                    </a:cubicBezTo>
                    <a:cubicBezTo>
                      <a:pt x="600" y="877"/>
                      <a:pt x="605" y="877"/>
                      <a:pt x="612" y="874"/>
                    </a:cubicBezTo>
                    <a:cubicBezTo>
                      <a:pt x="640" y="863"/>
                      <a:pt x="672" y="857"/>
                      <a:pt x="696" y="836"/>
                    </a:cubicBezTo>
                    <a:cubicBezTo>
                      <a:pt x="699" y="834"/>
                      <a:pt x="702" y="834"/>
                      <a:pt x="705" y="834"/>
                    </a:cubicBezTo>
                    <a:cubicBezTo>
                      <a:pt x="720" y="832"/>
                      <a:pt x="733" y="822"/>
                      <a:pt x="739" y="812"/>
                    </a:cubicBezTo>
                    <a:cubicBezTo>
                      <a:pt x="744" y="803"/>
                      <a:pt x="752" y="797"/>
                      <a:pt x="757" y="789"/>
                    </a:cubicBezTo>
                    <a:cubicBezTo>
                      <a:pt x="765" y="777"/>
                      <a:pt x="765" y="767"/>
                      <a:pt x="754" y="764"/>
                    </a:cubicBezTo>
                    <a:cubicBezTo>
                      <a:pt x="738" y="760"/>
                      <a:pt x="732" y="750"/>
                      <a:pt x="728" y="732"/>
                    </a:cubicBezTo>
                    <a:cubicBezTo>
                      <a:pt x="722" y="739"/>
                      <a:pt x="718" y="743"/>
                      <a:pt x="716" y="748"/>
                    </a:cubicBezTo>
                    <a:cubicBezTo>
                      <a:pt x="709" y="762"/>
                      <a:pt x="695" y="755"/>
                      <a:pt x="684" y="757"/>
                    </a:cubicBezTo>
                    <a:cubicBezTo>
                      <a:pt x="679" y="759"/>
                      <a:pt x="684" y="745"/>
                      <a:pt x="681" y="739"/>
                    </a:cubicBezTo>
                    <a:cubicBezTo>
                      <a:pt x="681" y="739"/>
                      <a:pt x="681" y="739"/>
                      <a:pt x="680" y="738"/>
                    </a:cubicBezTo>
                    <a:cubicBezTo>
                      <a:pt x="675" y="733"/>
                      <a:pt x="672" y="750"/>
                      <a:pt x="669" y="741"/>
                    </a:cubicBezTo>
                    <a:cubicBezTo>
                      <a:pt x="665" y="727"/>
                      <a:pt x="653" y="718"/>
                      <a:pt x="649" y="705"/>
                    </a:cubicBezTo>
                    <a:cubicBezTo>
                      <a:pt x="648" y="701"/>
                      <a:pt x="645" y="698"/>
                      <a:pt x="651" y="695"/>
                    </a:cubicBezTo>
                    <a:cubicBezTo>
                      <a:pt x="657" y="692"/>
                      <a:pt x="662" y="688"/>
                      <a:pt x="667" y="694"/>
                    </a:cubicBezTo>
                    <a:cubicBezTo>
                      <a:pt x="670" y="697"/>
                      <a:pt x="674" y="701"/>
                      <a:pt x="676" y="707"/>
                    </a:cubicBezTo>
                    <a:cubicBezTo>
                      <a:pt x="681" y="721"/>
                      <a:pt x="709" y="733"/>
                      <a:pt x="724" y="727"/>
                    </a:cubicBezTo>
                    <a:cubicBezTo>
                      <a:pt x="731" y="725"/>
                      <a:pt x="735" y="725"/>
                      <a:pt x="738" y="733"/>
                    </a:cubicBezTo>
                    <a:cubicBezTo>
                      <a:pt x="740" y="738"/>
                      <a:pt x="743" y="744"/>
                      <a:pt x="750" y="744"/>
                    </a:cubicBezTo>
                    <a:cubicBezTo>
                      <a:pt x="766" y="743"/>
                      <a:pt x="782" y="747"/>
                      <a:pt x="798" y="745"/>
                    </a:cubicBezTo>
                    <a:cubicBezTo>
                      <a:pt x="808" y="743"/>
                      <a:pt x="821" y="740"/>
                      <a:pt x="829" y="745"/>
                    </a:cubicBezTo>
                    <a:cubicBezTo>
                      <a:pt x="842" y="752"/>
                      <a:pt x="851" y="765"/>
                      <a:pt x="862" y="775"/>
                    </a:cubicBezTo>
                    <a:cubicBezTo>
                      <a:pt x="862" y="775"/>
                      <a:pt x="862" y="776"/>
                      <a:pt x="862" y="776"/>
                    </a:cubicBezTo>
                    <a:cubicBezTo>
                      <a:pt x="863" y="791"/>
                      <a:pt x="876" y="798"/>
                      <a:pt x="888" y="791"/>
                    </a:cubicBezTo>
                    <a:cubicBezTo>
                      <a:pt x="890" y="789"/>
                      <a:pt x="890" y="784"/>
                      <a:pt x="894" y="787"/>
                    </a:cubicBezTo>
                    <a:cubicBezTo>
                      <a:pt x="898" y="789"/>
                      <a:pt x="899" y="793"/>
                      <a:pt x="897" y="796"/>
                    </a:cubicBezTo>
                    <a:cubicBezTo>
                      <a:pt x="896" y="799"/>
                      <a:pt x="895" y="802"/>
                      <a:pt x="895" y="805"/>
                    </a:cubicBezTo>
                    <a:cubicBezTo>
                      <a:pt x="903" y="845"/>
                      <a:pt x="919" y="883"/>
                      <a:pt x="936" y="920"/>
                    </a:cubicBezTo>
                    <a:cubicBezTo>
                      <a:pt x="938" y="924"/>
                      <a:pt x="941" y="927"/>
                      <a:pt x="945" y="923"/>
                    </a:cubicBezTo>
                    <a:cubicBezTo>
                      <a:pt x="961" y="909"/>
                      <a:pt x="970" y="890"/>
                      <a:pt x="969" y="869"/>
                    </a:cubicBezTo>
                    <a:cubicBezTo>
                      <a:pt x="969" y="856"/>
                      <a:pt x="972" y="847"/>
                      <a:pt x="983" y="840"/>
                    </a:cubicBezTo>
                    <a:cubicBezTo>
                      <a:pt x="989" y="835"/>
                      <a:pt x="994" y="828"/>
                      <a:pt x="1000" y="824"/>
                    </a:cubicBezTo>
                    <a:cubicBezTo>
                      <a:pt x="1021" y="812"/>
                      <a:pt x="1032" y="786"/>
                      <a:pt x="1059" y="780"/>
                    </a:cubicBezTo>
                    <a:cubicBezTo>
                      <a:pt x="1073" y="776"/>
                      <a:pt x="1079" y="775"/>
                      <a:pt x="1082" y="791"/>
                    </a:cubicBezTo>
                    <a:cubicBezTo>
                      <a:pt x="1082" y="795"/>
                      <a:pt x="1086" y="799"/>
                      <a:pt x="1089" y="801"/>
                    </a:cubicBezTo>
                    <a:cubicBezTo>
                      <a:pt x="1100" y="809"/>
                      <a:pt x="1103" y="820"/>
                      <a:pt x="1102" y="832"/>
                    </a:cubicBezTo>
                    <a:cubicBezTo>
                      <a:pt x="1102" y="836"/>
                      <a:pt x="1099" y="839"/>
                      <a:pt x="1105" y="842"/>
                    </a:cubicBezTo>
                    <a:cubicBezTo>
                      <a:pt x="1110" y="844"/>
                      <a:pt x="1113" y="843"/>
                      <a:pt x="1116" y="839"/>
                    </a:cubicBezTo>
                    <a:cubicBezTo>
                      <a:pt x="1119" y="836"/>
                      <a:pt x="1122" y="832"/>
                      <a:pt x="1126" y="835"/>
                    </a:cubicBezTo>
                    <a:cubicBezTo>
                      <a:pt x="1130" y="837"/>
                      <a:pt x="1132" y="841"/>
                      <a:pt x="1132" y="846"/>
                    </a:cubicBezTo>
                    <a:cubicBezTo>
                      <a:pt x="1132" y="852"/>
                      <a:pt x="1131" y="859"/>
                      <a:pt x="1135" y="865"/>
                    </a:cubicBezTo>
                    <a:cubicBezTo>
                      <a:pt x="1141" y="877"/>
                      <a:pt x="1142" y="889"/>
                      <a:pt x="1139" y="902"/>
                    </a:cubicBezTo>
                    <a:cubicBezTo>
                      <a:pt x="1137" y="913"/>
                      <a:pt x="1136" y="923"/>
                      <a:pt x="1148" y="930"/>
                    </a:cubicBezTo>
                    <a:cubicBezTo>
                      <a:pt x="1153" y="934"/>
                      <a:pt x="1155" y="940"/>
                      <a:pt x="1157" y="947"/>
                    </a:cubicBezTo>
                    <a:cubicBezTo>
                      <a:pt x="1160" y="962"/>
                      <a:pt x="1164" y="978"/>
                      <a:pt x="1181" y="985"/>
                    </a:cubicBezTo>
                    <a:cubicBezTo>
                      <a:pt x="1185" y="987"/>
                      <a:pt x="1189" y="993"/>
                      <a:pt x="1194" y="989"/>
                    </a:cubicBezTo>
                    <a:cubicBezTo>
                      <a:pt x="1198" y="984"/>
                      <a:pt x="1192" y="981"/>
                      <a:pt x="1190" y="977"/>
                    </a:cubicBezTo>
                    <a:cubicBezTo>
                      <a:pt x="1189" y="976"/>
                      <a:pt x="1189" y="973"/>
                      <a:pt x="1189" y="971"/>
                    </a:cubicBezTo>
                    <a:cubicBezTo>
                      <a:pt x="1192" y="953"/>
                      <a:pt x="1179" y="945"/>
                      <a:pt x="1166" y="936"/>
                    </a:cubicBezTo>
                    <a:cubicBezTo>
                      <a:pt x="1156" y="928"/>
                      <a:pt x="1149" y="915"/>
                      <a:pt x="1148" y="903"/>
                    </a:cubicBezTo>
                    <a:cubicBezTo>
                      <a:pt x="1147" y="892"/>
                      <a:pt x="1154" y="881"/>
                      <a:pt x="1158" y="869"/>
                    </a:cubicBezTo>
                    <a:cubicBezTo>
                      <a:pt x="1177" y="881"/>
                      <a:pt x="1195" y="893"/>
                      <a:pt x="1203" y="914"/>
                    </a:cubicBezTo>
                    <a:cubicBezTo>
                      <a:pt x="1205" y="918"/>
                      <a:pt x="1209" y="916"/>
                      <a:pt x="1210" y="913"/>
                    </a:cubicBezTo>
                    <a:cubicBezTo>
                      <a:pt x="1218" y="904"/>
                      <a:pt x="1229" y="900"/>
                      <a:pt x="1239" y="894"/>
                    </a:cubicBezTo>
                    <a:cubicBezTo>
                      <a:pt x="1242" y="893"/>
                      <a:pt x="1245" y="892"/>
                      <a:pt x="1246" y="889"/>
                    </a:cubicBezTo>
                    <a:cubicBezTo>
                      <a:pt x="1251" y="873"/>
                      <a:pt x="1244" y="850"/>
                      <a:pt x="1230" y="838"/>
                    </a:cubicBezTo>
                    <a:cubicBezTo>
                      <a:pt x="1208" y="820"/>
                      <a:pt x="1209" y="803"/>
                      <a:pt x="1231" y="789"/>
                    </a:cubicBezTo>
                    <a:cubicBezTo>
                      <a:pt x="1238" y="784"/>
                      <a:pt x="1250" y="784"/>
                      <a:pt x="1251" y="788"/>
                    </a:cubicBezTo>
                    <a:cubicBezTo>
                      <a:pt x="1254" y="802"/>
                      <a:pt x="1259" y="791"/>
                      <a:pt x="1263" y="790"/>
                    </a:cubicBezTo>
                    <a:cubicBezTo>
                      <a:pt x="1277" y="784"/>
                      <a:pt x="1289" y="775"/>
                      <a:pt x="1306" y="773"/>
                    </a:cubicBezTo>
                    <a:cubicBezTo>
                      <a:pt x="1326" y="772"/>
                      <a:pt x="1340" y="756"/>
                      <a:pt x="1350" y="741"/>
                    </a:cubicBezTo>
                    <a:cubicBezTo>
                      <a:pt x="1356" y="732"/>
                      <a:pt x="1361" y="722"/>
                      <a:pt x="1368" y="714"/>
                    </a:cubicBezTo>
                    <a:cubicBezTo>
                      <a:pt x="1374" y="709"/>
                      <a:pt x="1373" y="702"/>
                      <a:pt x="1373" y="696"/>
                    </a:cubicBezTo>
                    <a:cubicBezTo>
                      <a:pt x="1373" y="693"/>
                      <a:pt x="1367" y="694"/>
                      <a:pt x="1369" y="690"/>
                    </a:cubicBezTo>
                    <a:cubicBezTo>
                      <a:pt x="1374" y="682"/>
                      <a:pt x="1370" y="674"/>
                      <a:pt x="1368" y="667"/>
                    </a:cubicBezTo>
                    <a:cubicBezTo>
                      <a:pt x="1365" y="659"/>
                      <a:pt x="1360" y="649"/>
                      <a:pt x="1352" y="643"/>
                    </a:cubicBezTo>
                    <a:cubicBezTo>
                      <a:pt x="1346" y="639"/>
                      <a:pt x="1349" y="638"/>
                      <a:pt x="1352" y="634"/>
                    </a:cubicBezTo>
                    <a:cubicBezTo>
                      <a:pt x="1360" y="625"/>
                      <a:pt x="1370" y="619"/>
                      <a:pt x="1381" y="614"/>
                    </a:cubicBezTo>
                    <a:cubicBezTo>
                      <a:pt x="1372" y="617"/>
                      <a:pt x="1367" y="602"/>
                      <a:pt x="1358" y="610"/>
                    </a:cubicBezTo>
                    <a:cubicBezTo>
                      <a:pt x="1352" y="615"/>
                      <a:pt x="1348" y="616"/>
                      <a:pt x="1345" y="607"/>
                    </a:cubicBezTo>
                    <a:cubicBezTo>
                      <a:pt x="1343" y="601"/>
                      <a:pt x="1333" y="605"/>
                      <a:pt x="1331" y="598"/>
                    </a:cubicBezTo>
                    <a:cubicBezTo>
                      <a:pt x="1330" y="596"/>
                      <a:pt x="1331" y="595"/>
                      <a:pt x="1333" y="594"/>
                    </a:cubicBezTo>
                    <a:cubicBezTo>
                      <a:pt x="1348" y="592"/>
                      <a:pt x="1357" y="580"/>
                      <a:pt x="1369" y="573"/>
                    </a:cubicBezTo>
                    <a:cubicBezTo>
                      <a:pt x="1372" y="570"/>
                      <a:pt x="1374" y="570"/>
                      <a:pt x="1376" y="573"/>
                    </a:cubicBezTo>
                    <a:cubicBezTo>
                      <a:pt x="1378" y="575"/>
                      <a:pt x="1378" y="577"/>
                      <a:pt x="1376" y="579"/>
                    </a:cubicBezTo>
                    <a:cubicBezTo>
                      <a:pt x="1372" y="583"/>
                      <a:pt x="1364" y="587"/>
                      <a:pt x="1371" y="593"/>
                    </a:cubicBezTo>
                    <a:cubicBezTo>
                      <a:pt x="1377" y="598"/>
                      <a:pt x="1381" y="589"/>
                      <a:pt x="1386" y="587"/>
                    </a:cubicBezTo>
                    <a:cubicBezTo>
                      <a:pt x="1388" y="587"/>
                      <a:pt x="1391" y="585"/>
                      <a:pt x="1392" y="584"/>
                    </a:cubicBezTo>
                    <a:cubicBezTo>
                      <a:pt x="1397" y="581"/>
                      <a:pt x="1400" y="582"/>
                      <a:pt x="1404" y="586"/>
                    </a:cubicBezTo>
                    <a:cubicBezTo>
                      <a:pt x="1408" y="589"/>
                      <a:pt x="1409" y="592"/>
                      <a:pt x="1406" y="597"/>
                    </a:cubicBezTo>
                    <a:cubicBezTo>
                      <a:pt x="1400" y="605"/>
                      <a:pt x="1404" y="607"/>
                      <a:pt x="1413" y="607"/>
                    </a:cubicBezTo>
                    <a:cubicBezTo>
                      <a:pt x="1420" y="606"/>
                      <a:pt x="1426" y="613"/>
                      <a:pt x="1424" y="618"/>
                    </a:cubicBezTo>
                    <a:cubicBezTo>
                      <a:pt x="1420" y="625"/>
                      <a:pt x="1420" y="633"/>
                      <a:pt x="1420" y="642"/>
                    </a:cubicBezTo>
                    <a:cubicBezTo>
                      <a:pt x="1420" y="644"/>
                      <a:pt x="1421" y="647"/>
                      <a:pt x="1425" y="647"/>
                    </a:cubicBezTo>
                    <a:cubicBezTo>
                      <a:pt x="1450" y="642"/>
                      <a:pt x="1458" y="621"/>
                      <a:pt x="1443" y="601"/>
                    </a:cubicBezTo>
                    <a:cubicBezTo>
                      <a:pt x="1440" y="598"/>
                      <a:pt x="1437" y="595"/>
                      <a:pt x="1435" y="592"/>
                    </a:cubicBezTo>
                    <a:cubicBezTo>
                      <a:pt x="1431" y="588"/>
                      <a:pt x="1429" y="585"/>
                      <a:pt x="1437" y="582"/>
                    </a:cubicBezTo>
                    <a:cubicBezTo>
                      <a:pt x="1446" y="578"/>
                      <a:pt x="1452" y="571"/>
                      <a:pt x="1456" y="561"/>
                    </a:cubicBezTo>
                    <a:cubicBezTo>
                      <a:pt x="1460" y="550"/>
                      <a:pt x="1470" y="543"/>
                      <a:pt x="1483" y="546"/>
                    </a:cubicBezTo>
                    <a:cubicBezTo>
                      <a:pt x="1490" y="548"/>
                      <a:pt x="1495" y="546"/>
                      <a:pt x="1501" y="543"/>
                    </a:cubicBezTo>
                    <a:cubicBezTo>
                      <a:pt x="1524" y="528"/>
                      <a:pt x="1536" y="504"/>
                      <a:pt x="1552" y="483"/>
                    </a:cubicBezTo>
                    <a:cubicBezTo>
                      <a:pt x="1565" y="466"/>
                      <a:pt x="1563" y="444"/>
                      <a:pt x="1569" y="425"/>
                    </a:cubicBezTo>
                    <a:cubicBezTo>
                      <a:pt x="1574" y="410"/>
                      <a:pt x="1557" y="396"/>
                      <a:pt x="1545" y="404"/>
                    </a:cubicBezTo>
                    <a:cubicBezTo>
                      <a:pt x="1536" y="410"/>
                      <a:pt x="1530" y="405"/>
                      <a:pt x="1527" y="402"/>
                    </a:cubicBezTo>
                    <a:cubicBezTo>
                      <a:pt x="1522" y="397"/>
                      <a:pt x="1515" y="397"/>
                      <a:pt x="1510" y="392"/>
                    </a:cubicBezTo>
                    <a:cubicBezTo>
                      <a:pt x="1533" y="373"/>
                      <a:pt x="1556" y="353"/>
                      <a:pt x="1579" y="334"/>
                    </a:cubicBezTo>
                    <a:cubicBezTo>
                      <a:pt x="1587" y="328"/>
                      <a:pt x="1597" y="320"/>
                      <a:pt x="1607" y="325"/>
                    </a:cubicBezTo>
                    <a:cubicBezTo>
                      <a:pt x="1622" y="332"/>
                      <a:pt x="1634" y="330"/>
                      <a:pt x="1649" y="326"/>
                    </a:cubicBezTo>
                    <a:cubicBezTo>
                      <a:pt x="1658" y="323"/>
                      <a:pt x="1669" y="317"/>
                      <a:pt x="1677" y="332"/>
                    </a:cubicBezTo>
                    <a:cubicBezTo>
                      <a:pt x="1683" y="343"/>
                      <a:pt x="1692" y="326"/>
                      <a:pt x="1700" y="330"/>
                    </a:cubicBezTo>
                    <a:cubicBezTo>
                      <a:pt x="1702" y="331"/>
                      <a:pt x="1703" y="329"/>
                      <a:pt x="1703" y="326"/>
                    </a:cubicBezTo>
                    <a:cubicBezTo>
                      <a:pt x="1705" y="310"/>
                      <a:pt x="1736" y="287"/>
                      <a:pt x="1752" y="289"/>
                    </a:cubicBezTo>
                    <a:cubicBezTo>
                      <a:pt x="1751" y="294"/>
                      <a:pt x="1769" y="283"/>
                      <a:pt x="1758" y="296"/>
                    </a:cubicBezTo>
                    <a:cubicBezTo>
                      <a:pt x="1756" y="300"/>
                      <a:pt x="1760" y="301"/>
                      <a:pt x="1762" y="304"/>
                    </a:cubicBezTo>
                    <a:cubicBezTo>
                      <a:pt x="1764" y="307"/>
                      <a:pt x="1767" y="306"/>
                      <a:pt x="1769" y="304"/>
                    </a:cubicBezTo>
                    <a:cubicBezTo>
                      <a:pt x="1776" y="295"/>
                      <a:pt x="1790" y="296"/>
                      <a:pt x="1793" y="282"/>
                    </a:cubicBezTo>
                    <a:cubicBezTo>
                      <a:pt x="1795" y="274"/>
                      <a:pt x="1803" y="273"/>
                      <a:pt x="1809" y="280"/>
                    </a:cubicBezTo>
                    <a:cubicBezTo>
                      <a:pt x="1807" y="284"/>
                      <a:pt x="1801" y="280"/>
                      <a:pt x="1801" y="284"/>
                    </a:cubicBezTo>
                    <a:cubicBezTo>
                      <a:pt x="1800" y="299"/>
                      <a:pt x="1790" y="304"/>
                      <a:pt x="1780" y="311"/>
                    </a:cubicBezTo>
                    <a:cubicBezTo>
                      <a:pt x="1762" y="323"/>
                      <a:pt x="1752" y="344"/>
                      <a:pt x="1730" y="350"/>
                    </a:cubicBezTo>
                    <a:cubicBezTo>
                      <a:pt x="1729" y="350"/>
                      <a:pt x="1727" y="351"/>
                      <a:pt x="1727" y="353"/>
                    </a:cubicBezTo>
                    <a:cubicBezTo>
                      <a:pt x="1720" y="370"/>
                      <a:pt x="1709" y="386"/>
                      <a:pt x="1716" y="406"/>
                    </a:cubicBezTo>
                    <a:cubicBezTo>
                      <a:pt x="1718" y="414"/>
                      <a:pt x="1721" y="423"/>
                      <a:pt x="1723" y="431"/>
                    </a:cubicBezTo>
                    <a:cubicBezTo>
                      <a:pt x="1724" y="436"/>
                      <a:pt x="1723" y="443"/>
                      <a:pt x="1727" y="443"/>
                    </a:cubicBezTo>
                    <a:cubicBezTo>
                      <a:pt x="1732" y="443"/>
                      <a:pt x="1738" y="439"/>
                      <a:pt x="1739" y="433"/>
                    </a:cubicBezTo>
                    <a:cubicBezTo>
                      <a:pt x="1742" y="421"/>
                      <a:pt x="1752" y="413"/>
                      <a:pt x="1759" y="404"/>
                    </a:cubicBezTo>
                    <a:cubicBezTo>
                      <a:pt x="1767" y="395"/>
                      <a:pt x="1780" y="389"/>
                      <a:pt x="1783" y="375"/>
                    </a:cubicBezTo>
                    <a:cubicBezTo>
                      <a:pt x="1783" y="371"/>
                      <a:pt x="1789" y="373"/>
                      <a:pt x="1791" y="370"/>
                    </a:cubicBezTo>
                    <a:cubicBezTo>
                      <a:pt x="1780" y="366"/>
                      <a:pt x="1796" y="350"/>
                      <a:pt x="1780" y="348"/>
                    </a:cubicBezTo>
                    <a:cubicBezTo>
                      <a:pt x="1779" y="348"/>
                      <a:pt x="1778" y="346"/>
                      <a:pt x="1778" y="344"/>
                    </a:cubicBezTo>
                    <a:cubicBezTo>
                      <a:pt x="1778" y="341"/>
                      <a:pt x="1798" y="318"/>
                      <a:pt x="1801" y="318"/>
                    </a:cubicBezTo>
                    <a:cubicBezTo>
                      <a:pt x="1810" y="319"/>
                      <a:pt x="1818" y="306"/>
                      <a:pt x="1826" y="317"/>
                    </a:cubicBezTo>
                    <a:cubicBezTo>
                      <a:pt x="1831" y="308"/>
                      <a:pt x="1844" y="309"/>
                      <a:pt x="1847" y="311"/>
                    </a:cubicBezTo>
                    <a:cubicBezTo>
                      <a:pt x="1865" y="322"/>
                      <a:pt x="1874" y="306"/>
                      <a:pt x="1886" y="300"/>
                    </a:cubicBezTo>
                    <a:cubicBezTo>
                      <a:pt x="1891" y="298"/>
                      <a:pt x="1895" y="294"/>
                      <a:pt x="1900" y="293"/>
                    </a:cubicBezTo>
                    <a:cubicBezTo>
                      <a:pt x="1916" y="289"/>
                      <a:pt x="1927" y="274"/>
                      <a:pt x="1946" y="281"/>
                    </a:cubicBezTo>
                    <a:cubicBezTo>
                      <a:pt x="1956" y="285"/>
                      <a:pt x="1954" y="276"/>
                      <a:pt x="1953" y="270"/>
                    </a:cubicBezTo>
                    <a:cubicBezTo>
                      <a:pt x="1949" y="255"/>
                      <a:pt x="1936" y="249"/>
                      <a:pt x="1923" y="242"/>
                    </a:cubicBezTo>
                    <a:cubicBezTo>
                      <a:pt x="1929" y="240"/>
                      <a:pt x="1932" y="240"/>
                      <a:pt x="1937" y="244"/>
                    </a:cubicBezTo>
                    <a:cubicBezTo>
                      <a:pt x="1948" y="252"/>
                      <a:pt x="1966" y="241"/>
                      <a:pt x="1964" y="228"/>
                    </a:cubicBezTo>
                    <a:cubicBezTo>
                      <a:pt x="1963" y="222"/>
                      <a:pt x="1966" y="220"/>
                      <a:pt x="1970" y="220"/>
                    </a:cubicBezTo>
                    <a:cubicBezTo>
                      <a:pt x="1976" y="218"/>
                      <a:pt x="1972" y="223"/>
                      <a:pt x="1973" y="225"/>
                    </a:cubicBezTo>
                    <a:cubicBezTo>
                      <a:pt x="1974" y="230"/>
                      <a:pt x="1977" y="234"/>
                      <a:pt x="1983" y="232"/>
                    </a:cubicBezTo>
                    <a:cubicBezTo>
                      <a:pt x="1993" y="230"/>
                      <a:pt x="1999" y="233"/>
                      <a:pt x="2005" y="240"/>
                    </a:cubicBezTo>
                    <a:cubicBezTo>
                      <a:pt x="2011" y="247"/>
                      <a:pt x="2019" y="252"/>
                      <a:pt x="2028" y="251"/>
                    </a:cubicBezTo>
                    <a:cubicBezTo>
                      <a:pt x="2036" y="250"/>
                      <a:pt x="2039" y="243"/>
                      <a:pt x="2038" y="234"/>
                    </a:cubicBezTo>
                    <a:cubicBezTo>
                      <a:pt x="2038" y="230"/>
                      <a:pt x="2044" y="233"/>
                      <a:pt x="2044" y="232"/>
                    </a:cubicBezTo>
                    <a:cubicBezTo>
                      <a:pt x="2047" y="225"/>
                      <a:pt x="2059" y="232"/>
                      <a:pt x="2059" y="223"/>
                    </a:cubicBezTo>
                    <a:close/>
                    <a:moveTo>
                      <a:pt x="704" y="589"/>
                    </a:moveTo>
                    <a:cubicBezTo>
                      <a:pt x="709" y="597"/>
                      <a:pt x="708" y="608"/>
                      <a:pt x="704" y="616"/>
                    </a:cubicBezTo>
                    <a:cubicBezTo>
                      <a:pt x="702" y="620"/>
                      <a:pt x="690" y="620"/>
                      <a:pt x="683" y="619"/>
                    </a:cubicBezTo>
                    <a:cubicBezTo>
                      <a:pt x="676" y="617"/>
                      <a:pt x="669" y="613"/>
                      <a:pt x="663" y="609"/>
                    </a:cubicBezTo>
                    <a:cubicBezTo>
                      <a:pt x="657" y="604"/>
                      <a:pt x="650" y="599"/>
                      <a:pt x="658" y="590"/>
                    </a:cubicBezTo>
                    <a:cubicBezTo>
                      <a:pt x="670" y="575"/>
                      <a:pt x="656" y="564"/>
                      <a:pt x="649" y="553"/>
                    </a:cubicBezTo>
                    <a:cubicBezTo>
                      <a:pt x="644" y="544"/>
                      <a:pt x="638" y="537"/>
                      <a:pt x="643" y="526"/>
                    </a:cubicBezTo>
                    <a:cubicBezTo>
                      <a:pt x="649" y="512"/>
                      <a:pt x="657" y="500"/>
                      <a:pt x="674" y="498"/>
                    </a:cubicBezTo>
                    <a:cubicBezTo>
                      <a:pt x="680" y="497"/>
                      <a:pt x="686" y="498"/>
                      <a:pt x="692" y="498"/>
                    </a:cubicBezTo>
                    <a:cubicBezTo>
                      <a:pt x="698" y="497"/>
                      <a:pt x="700" y="501"/>
                      <a:pt x="700" y="507"/>
                    </a:cubicBezTo>
                    <a:cubicBezTo>
                      <a:pt x="700" y="513"/>
                      <a:pt x="698" y="518"/>
                      <a:pt x="692" y="516"/>
                    </a:cubicBezTo>
                    <a:cubicBezTo>
                      <a:pt x="681" y="512"/>
                      <a:pt x="678" y="522"/>
                      <a:pt x="672" y="526"/>
                    </a:cubicBezTo>
                    <a:cubicBezTo>
                      <a:pt x="678" y="532"/>
                      <a:pt x="675" y="545"/>
                      <a:pt x="687" y="546"/>
                    </a:cubicBezTo>
                    <a:cubicBezTo>
                      <a:pt x="688" y="546"/>
                      <a:pt x="690" y="547"/>
                      <a:pt x="690" y="547"/>
                    </a:cubicBezTo>
                    <a:cubicBezTo>
                      <a:pt x="691" y="560"/>
                      <a:pt x="707" y="558"/>
                      <a:pt x="713" y="569"/>
                    </a:cubicBezTo>
                    <a:cubicBezTo>
                      <a:pt x="693" y="572"/>
                      <a:pt x="693" y="572"/>
                      <a:pt x="704" y="58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" name="Freeform 4">
                <a:extLst>
                  <a:ext uri="{FF2B5EF4-FFF2-40B4-BE49-F238E27FC236}">
                    <a16:creationId xmlns:a16="http://schemas.microsoft.com/office/drawing/2014/main" id="{E51476EE-7570-4536-91E6-09DDFA53170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23547" y="1810576"/>
                <a:ext cx="3182947" cy="3735447"/>
              </a:xfrm>
              <a:custGeom>
                <a:avLst/>
                <a:gdLst>
                  <a:gd name="T0" fmla="*/ 1175 w 1335"/>
                  <a:gd name="T1" fmla="*/ 940 h 1566"/>
                  <a:gd name="T2" fmla="*/ 1056 w 1335"/>
                  <a:gd name="T3" fmla="*/ 840 h 1566"/>
                  <a:gd name="T4" fmla="*/ 910 w 1335"/>
                  <a:gd name="T5" fmla="*/ 859 h 1566"/>
                  <a:gd name="T6" fmla="*/ 797 w 1335"/>
                  <a:gd name="T7" fmla="*/ 770 h 1566"/>
                  <a:gd name="T8" fmla="*/ 706 w 1335"/>
                  <a:gd name="T9" fmla="*/ 720 h 1566"/>
                  <a:gd name="T10" fmla="*/ 778 w 1335"/>
                  <a:gd name="T11" fmla="*/ 636 h 1566"/>
                  <a:gd name="T12" fmla="*/ 880 w 1335"/>
                  <a:gd name="T13" fmla="*/ 669 h 1566"/>
                  <a:gd name="T14" fmla="*/ 924 w 1335"/>
                  <a:gd name="T15" fmla="*/ 540 h 1566"/>
                  <a:gd name="T16" fmla="*/ 1051 w 1335"/>
                  <a:gd name="T17" fmla="*/ 459 h 1566"/>
                  <a:gd name="T18" fmla="*/ 1030 w 1335"/>
                  <a:gd name="T19" fmla="*/ 404 h 1566"/>
                  <a:gd name="T20" fmla="*/ 1151 w 1335"/>
                  <a:gd name="T21" fmla="*/ 422 h 1566"/>
                  <a:gd name="T22" fmla="*/ 1098 w 1335"/>
                  <a:gd name="T23" fmla="*/ 319 h 1566"/>
                  <a:gd name="T24" fmla="*/ 983 w 1335"/>
                  <a:gd name="T25" fmla="*/ 246 h 1566"/>
                  <a:gd name="T26" fmla="*/ 895 w 1335"/>
                  <a:gd name="T27" fmla="*/ 273 h 1566"/>
                  <a:gd name="T28" fmla="*/ 856 w 1335"/>
                  <a:gd name="T29" fmla="*/ 345 h 1566"/>
                  <a:gd name="T30" fmla="*/ 767 w 1335"/>
                  <a:gd name="T31" fmla="*/ 209 h 1566"/>
                  <a:gd name="T32" fmla="*/ 869 w 1335"/>
                  <a:gd name="T33" fmla="*/ 195 h 1566"/>
                  <a:gd name="T34" fmla="*/ 905 w 1335"/>
                  <a:gd name="T35" fmla="*/ 88 h 1566"/>
                  <a:gd name="T36" fmla="*/ 921 w 1335"/>
                  <a:gd name="T37" fmla="*/ 168 h 1566"/>
                  <a:gd name="T38" fmla="*/ 1015 w 1335"/>
                  <a:gd name="T39" fmla="*/ 215 h 1566"/>
                  <a:gd name="T40" fmla="*/ 1042 w 1335"/>
                  <a:gd name="T41" fmla="*/ 170 h 1566"/>
                  <a:gd name="T42" fmla="*/ 942 w 1335"/>
                  <a:gd name="T43" fmla="*/ 58 h 1566"/>
                  <a:gd name="T44" fmla="*/ 823 w 1335"/>
                  <a:gd name="T45" fmla="*/ 58 h 1566"/>
                  <a:gd name="T46" fmla="*/ 841 w 1335"/>
                  <a:gd name="T47" fmla="*/ 87 h 1566"/>
                  <a:gd name="T48" fmla="*/ 734 w 1335"/>
                  <a:gd name="T49" fmla="*/ 53 h 1566"/>
                  <a:gd name="T50" fmla="*/ 725 w 1335"/>
                  <a:gd name="T51" fmla="*/ 37 h 1566"/>
                  <a:gd name="T52" fmla="*/ 595 w 1335"/>
                  <a:gd name="T53" fmla="*/ 119 h 1566"/>
                  <a:gd name="T54" fmla="*/ 539 w 1335"/>
                  <a:gd name="T55" fmla="*/ 102 h 1566"/>
                  <a:gd name="T56" fmla="*/ 625 w 1335"/>
                  <a:gd name="T57" fmla="*/ 18 h 1566"/>
                  <a:gd name="T58" fmla="*/ 546 w 1335"/>
                  <a:gd name="T59" fmla="*/ 40 h 1566"/>
                  <a:gd name="T60" fmla="*/ 436 w 1335"/>
                  <a:gd name="T61" fmla="*/ 25 h 1566"/>
                  <a:gd name="T62" fmla="*/ 508 w 1335"/>
                  <a:gd name="T63" fmla="*/ 89 h 1566"/>
                  <a:gd name="T64" fmla="*/ 395 w 1335"/>
                  <a:gd name="T65" fmla="*/ 84 h 1566"/>
                  <a:gd name="T66" fmla="*/ 274 w 1335"/>
                  <a:gd name="T67" fmla="*/ 91 h 1566"/>
                  <a:gd name="T68" fmla="*/ 58 w 1335"/>
                  <a:gd name="T69" fmla="*/ 85 h 1566"/>
                  <a:gd name="T70" fmla="*/ 6 w 1335"/>
                  <a:gd name="T71" fmla="*/ 171 h 1566"/>
                  <a:gd name="T72" fmla="*/ 27 w 1335"/>
                  <a:gd name="T73" fmla="*/ 245 h 1566"/>
                  <a:gd name="T74" fmla="*/ 82 w 1335"/>
                  <a:gd name="T75" fmla="*/ 302 h 1566"/>
                  <a:gd name="T76" fmla="*/ 130 w 1335"/>
                  <a:gd name="T77" fmla="*/ 292 h 1566"/>
                  <a:gd name="T78" fmla="*/ 164 w 1335"/>
                  <a:gd name="T79" fmla="*/ 264 h 1566"/>
                  <a:gd name="T80" fmla="*/ 292 w 1335"/>
                  <a:gd name="T81" fmla="*/ 270 h 1566"/>
                  <a:gd name="T82" fmla="*/ 370 w 1335"/>
                  <a:gd name="T83" fmla="*/ 330 h 1566"/>
                  <a:gd name="T84" fmla="*/ 462 w 1335"/>
                  <a:gd name="T85" fmla="*/ 561 h 1566"/>
                  <a:gd name="T86" fmla="*/ 582 w 1335"/>
                  <a:gd name="T87" fmla="*/ 694 h 1566"/>
                  <a:gd name="T88" fmla="*/ 659 w 1335"/>
                  <a:gd name="T89" fmla="*/ 763 h 1566"/>
                  <a:gd name="T90" fmla="*/ 804 w 1335"/>
                  <a:gd name="T91" fmla="*/ 817 h 1566"/>
                  <a:gd name="T92" fmla="*/ 925 w 1335"/>
                  <a:gd name="T93" fmla="*/ 950 h 1566"/>
                  <a:gd name="T94" fmla="*/ 948 w 1335"/>
                  <a:gd name="T95" fmla="*/ 1107 h 1566"/>
                  <a:gd name="T96" fmla="*/ 947 w 1335"/>
                  <a:gd name="T97" fmla="*/ 1386 h 1566"/>
                  <a:gd name="T98" fmla="*/ 931 w 1335"/>
                  <a:gd name="T99" fmla="*/ 1479 h 1566"/>
                  <a:gd name="T100" fmla="*/ 947 w 1335"/>
                  <a:gd name="T101" fmla="*/ 1532 h 1566"/>
                  <a:gd name="T102" fmla="*/ 984 w 1335"/>
                  <a:gd name="T103" fmla="*/ 1562 h 1566"/>
                  <a:gd name="T104" fmla="*/ 1027 w 1335"/>
                  <a:gd name="T105" fmla="*/ 1382 h 1566"/>
                  <a:gd name="T106" fmla="*/ 1169 w 1335"/>
                  <a:gd name="T107" fmla="*/ 1254 h 1566"/>
                  <a:gd name="T108" fmla="*/ 1306 w 1335"/>
                  <a:gd name="T109" fmla="*/ 1061 h 1566"/>
                  <a:gd name="T110" fmla="*/ 720 w 1335"/>
                  <a:gd name="T111" fmla="*/ 125 h 1566"/>
                  <a:gd name="T112" fmla="*/ 548 w 1335"/>
                  <a:gd name="T113" fmla="*/ 619 h 1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335" h="1566">
                    <a:moveTo>
                      <a:pt x="1314" y="992"/>
                    </a:moveTo>
                    <a:cubicBezTo>
                      <a:pt x="1312" y="992"/>
                      <a:pt x="1309" y="989"/>
                      <a:pt x="1307" y="987"/>
                    </a:cubicBezTo>
                    <a:cubicBezTo>
                      <a:pt x="1291" y="969"/>
                      <a:pt x="1270" y="967"/>
                      <a:pt x="1247" y="969"/>
                    </a:cubicBezTo>
                    <a:cubicBezTo>
                      <a:pt x="1244" y="969"/>
                      <a:pt x="1239" y="971"/>
                      <a:pt x="1238" y="967"/>
                    </a:cubicBezTo>
                    <a:cubicBezTo>
                      <a:pt x="1236" y="953"/>
                      <a:pt x="1224" y="954"/>
                      <a:pt x="1214" y="950"/>
                    </a:cubicBezTo>
                    <a:cubicBezTo>
                      <a:pt x="1208" y="948"/>
                      <a:pt x="1202" y="944"/>
                      <a:pt x="1200" y="955"/>
                    </a:cubicBezTo>
                    <a:cubicBezTo>
                      <a:pt x="1200" y="957"/>
                      <a:pt x="1197" y="957"/>
                      <a:pt x="1195" y="957"/>
                    </a:cubicBezTo>
                    <a:cubicBezTo>
                      <a:pt x="1194" y="957"/>
                      <a:pt x="1192" y="956"/>
                      <a:pt x="1193" y="954"/>
                    </a:cubicBezTo>
                    <a:cubicBezTo>
                      <a:pt x="1198" y="935"/>
                      <a:pt x="1181" y="946"/>
                      <a:pt x="1175" y="940"/>
                    </a:cubicBezTo>
                    <a:cubicBezTo>
                      <a:pt x="1183" y="933"/>
                      <a:pt x="1186" y="926"/>
                      <a:pt x="1175" y="919"/>
                    </a:cubicBezTo>
                    <a:cubicBezTo>
                      <a:pt x="1173" y="918"/>
                      <a:pt x="1171" y="914"/>
                      <a:pt x="1171" y="911"/>
                    </a:cubicBezTo>
                    <a:cubicBezTo>
                      <a:pt x="1170" y="896"/>
                      <a:pt x="1158" y="890"/>
                      <a:pt x="1146" y="885"/>
                    </a:cubicBezTo>
                    <a:cubicBezTo>
                      <a:pt x="1136" y="881"/>
                      <a:pt x="1126" y="879"/>
                      <a:pt x="1115" y="879"/>
                    </a:cubicBezTo>
                    <a:cubicBezTo>
                      <a:pt x="1106" y="879"/>
                      <a:pt x="1099" y="875"/>
                      <a:pt x="1097" y="869"/>
                    </a:cubicBezTo>
                    <a:cubicBezTo>
                      <a:pt x="1095" y="861"/>
                      <a:pt x="1087" y="858"/>
                      <a:pt x="1083" y="857"/>
                    </a:cubicBezTo>
                    <a:cubicBezTo>
                      <a:pt x="1069" y="856"/>
                      <a:pt x="1068" y="848"/>
                      <a:pt x="1069" y="837"/>
                    </a:cubicBezTo>
                    <a:cubicBezTo>
                      <a:pt x="1069" y="835"/>
                      <a:pt x="1068" y="834"/>
                      <a:pt x="1068" y="834"/>
                    </a:cubicBezTo>
                    <a:cubicBezTo>
                      <a:pt x="1061" y="834"/>
                      <a:pt x="1063" y="850"/>
                      <a:pt x="1056" y="840"/>
                    </a:cubicBezTo>
                    <a:cubicBezTo>
                      <a:pt x="1051" y="833"/>
                      <a:pt x="1047" y="834"/>
                      <a:pt x="1041" y="837"/>
                    </a:cubicBezTo>
                    <a:cubicBezTo>
                      <a:pt x="1029" y="844"/>
                      <a:pt x="1016" y="832"/>
                      <a:pt x="1004" y="837"/>
                    </a:cubicBezTo>
                    <a:cubicBezTo>
                      <a:pt x="1001" y="838"/>
                      <a:pt x="998" y="835"/>
                      <a:pt x="998" y="833"/>
                    </a:cubicBezTo>
                    <a:cubicBezTo>
                      <a:pt x="997" y="821"/>
                      <a:pt x="986" y="822"/>
                      <a:pt x="982" y="823"/>
                    </a:cubicBezTo>
                    <a:cubicBezTo>
                      <a:pt x="973" y="825"/>
                      <a:pt x="963" y="830"/>
                      <a:pt x="968" y="843"/>
                    </a:cubicBezTo>
                    <a:cubicBezTo>
                      <a:pt x="969" y="846"/>
                      <a:pt x="967" y="848"/>
                      <a:pt x="965" y="848"/>
                    </a:cubicBezTo>
                    <a:cubicBezTo>
                      <a:pt x="962" y="849"/>
                      <a:pt x="961" y="847"/>
                      <a:pt x="960" y="844"/>
                    </a:cubicBezTo>
                    <a:cubicBezTo>
                      <a:pt x="960" y="836"/>
                      <a:pt x="960" y="827"/>
                      <a:pt x="969" y="818"/>
                    </a:cubicBezTo>
                    <a:cubicBezTo>
                      <a:pt x="940" y="823"/>
                      <a:pt x="922" y="838"/>
                      <a:pt x="910" y="859"/>
                    </a:cubicBezTo>
                    <a:cubicBezTo>
                      <a:pt x="900" y="851"/>
                      <a:pt x="892" y="839"/>
                      <a:pt x="880" y="846"/>
                    </a:cubicBezTo>
                    <a:cubicBezTo>
                      <a:pt x="871" y="851"/>
                      <a:pt x="867" y="849"/>
                      <a:pt x="860" y="844"/>
                    </a:cubicBezTo>
                    <a:cubicBezTo>
                      <a:pt x="845" y="832"/>
                      <a:pt x="840" y="819"/>
                      <a:pt x="849" y="801"/>
                    </a:cubicBezTo>
                    <a:cubicBezTo>
                      <a:pt x="849" y="799"/>
                      <a:pt x="849" y="797"/>
                      <a:pt x="849" y="795"/>
                    </a:cubicBezTo>
                    <a:cubicBezTo>
                      <a:pt x="850" y="786"/>
                      <a:pt x="850" y="779"/>
                      <a:pt x="838" y="781"/>
                    </a:cubicBezTo>
                    <a:cubicBezTo>
                      <a:pt x="836" y="781"/>
                      <a:pt x="834" y="780"/>
                      <a:pt x="832" y="780"/>
                    </a:cubicBezTo>
                    <a:cubicBezTo>
                      <a:pt x="831" y="779"/>
                      <a:pt x="830" y="779"/>
                      <a:pt x="829" y="778"/>
                    </a:cubicBezTo>
                    <a:cubicBezTo>
                      <a:pt x="820" y="779"/>
                      <a:pt x="811" y="780"/>
                      <a:pt x="802" y="781"/>
                    </a:cubicBezTo>
                    <a:cubicBezTo>
                      <a:pt x="794" y="780"/>
                      <a:pt x="794" y="773"/>
                      <a:pt x="797" y="770"/>
                    </a:cubicBezTo>
                    <a:cubicBezTo>
                      <a:pt x="805" y="761"/>
                      <a:pt x="807" y="751"/>
                      <a:pt x="809" y="739"/>
                    </a:cubicBezTo>
                    <a:cubicBezTo>
                      <a:pt x="813" y="723"/>
                      <a:pt x="813" y="721"/>
                      <a:pt x="796" y="721"/>
                    </a:cubicBezTo>
                    <a:cubicBezTo>
                      <a:pt x="791" y="721"/>
                      <a:pt x="786" y="721"/>
                      <a:pt x="781" y="721"/>
                    </a:cubicBezTo>
                    <a:cubicBezTo>
                      <a:pt x="772" y="720"/>
                      <a:pt x="772" y="726"/>
                      <a:pt x="773" y="732"/>
                    </a:cubicBezTo>
                    <a:cubicBezTo>
                      <a:pt x="773" y="734"/>
                      <a:pt x="772" y="737"/>
                      <a:pt x="772" y="739"/>
                    </a:cubicBezTo>
                    <a:cubicBezTo>
                      <a:pt x="767" y="743"/>
                      <a:pt x="762" y="748"/>
                      <a:pt x="757" y="752"/>
                    </a:cubicBezTo>
                    <a:cubicBezTo>
                      <a:pt x="751" y="752"/>
                      <a:pt x="745" y="752"/>
                      <a:pt x="739" y="752"/>
                    </a:cubicBezTo>
                    <a:cubicBezTo>
                      <a:pt x="728" y="752"/>
                      <a:pt x="722" y="744"/>
                      <a:pt x="718" y="736"/>
                    </a:cubicBezTo>
                    <a:cubicBezTo>
                      <a:pt x="715" y="729"/>
                      <a:pt x="711" y="724"/>
                      <a:pt x="706" y="720"/>
                    </a:cubicBezTo>
                    <a:cubicBezTo>
                      <a:pt x="706" y="704"/>
                      <a:pt x="706" y="687"/>
                      <a:pt x="707" y="671"/>
                    </a:cubicBezTo>
                    <a:cubicBezTo>
                      <a:pt x="710" y="670"/>
                      <a:pt x="712" y="667"/>
                      <a:pt x="711" y="663"/>
                    </a:cubicBezTo>
                    <a:cubicBezTo>
                      <a:pt x="715" y="658"/>
                      <a:pt x="719" y="653"/>
                      <a:pt x="724" y="648"/>
                    </a:cubicBezTo>
                    <a:cubicBezTo>
                      <a:pt x="724" y="645"/>
                      <a:pt x="725" y="643"/>
                      <a:pt x="726" y="642"/>
                    </a:cubicBezTo>
                    <a:cubicBezTo>
                      <a:pt x="725" y="643"/>
                      <a:pt x="724" y="645"/>
                      <a:pt x="724" y="647"/>
                    </a:cubicBezTo>
                    <a:cubicBezTo>
                      <a:pt x="734" y="649"/>
                      <a:pt x="738" y="639"/>
                      <a:pt x="745" y="635"/>
                    </a:cubicBezTo>
                    <a:cubicBezTo>
                      <a:pt x="752" y="636"/>
                      <a:pt x="759" y="636"/>
                      <a:pt x="766" y="636"/>
                    </a:cubicBezTo>
                    <a:cubicBezTo>
                      <a:pt x="767" y="637"/>
                      <a:pt x="768" y="637"/>
                      <a:pt x="769" y="638"/>
                    </a:cubicBezTo>
                    <a:cubicBezTo>
                      <a:pt x="772" y="639"/>
                      <a:pt x="776" y="640"/>
                      <a:pt x="778" y="636"/>
                    </a:cubicBezTo>
                    <a:cubicBezTo>
                      <a:pt x="787" y="642"/>
                      <a:pt x="787" y="635"/>
                      <a:pt x="790" y="630"/>
                    </a:cubicBezTo>
                    <a:cubicBezTo>
                      <a:pt x="798" y="630"/>
                      <a:pt x="806" y="630"/>
                      <a:pt x="814" y="630"/>
                    </a:cubicBezTo>
                    <a:cubicBezTo>
                      <a:pt x="816" y="636"/>
                      <a:pt x="821" y="636"/>
                      <a:pt x="826" y="635"/>
                    </a:cubicBezTo>
                    <a:cubicBezTo>
                      <a:pt x="830" y="635"/>
                      <a:pt x="834" y="636"/>
                      <a:pt x="838" y="636"/>
                    </a:cubicBezTo>
                    <a:cubicBezTo>
                      <a:pt x="838" y="636"/>
                      <a:pt x="838" y="636"/>
                      <a:pt x="838" y="636"/>
                    </a:cubicBezTo>
                    <a:cubicBezTo>
                      <a:pt x="845" y="644"/>
                      <a:pt x="853" y="651"/>
                      <a:pt x="851" y="663"/>
                    </a:cubicBezTo>
                    <a:cubicBezTo>
                      <a:pt x="850" y="670"/>
                      <a:pt x="855" y="676"/>
                      <a:pt x="859" y="680"/>
                    </a:cubicBezTo>
                    <a:cubicBezTo>
                      <a:pt x="865" y="686"/>
                      <a:pt x="874" y="689"/>
                      <a:pt x="879" y="678"/>
                    </a:cubicBezTo>
                    <a:cubicBezTo>
                      <a:pt x="879" y="675"/>
                      <a:pt x="880" y="672"/>
                      <a:pt x="880" y="669"/>
                    </a:cubicBezTo>
                    <a:cubicBezTo>
                      <a:pt x="882" y="654"/>
                      <a:pt x="873" y="642"/>
                      <a:pt x="869" y="630"/>
                    </a:cubicBezTo>
                    <a:cubicBezTo>
                      <a:pt x="869" y="628"/>
                      <a:pt x="869" y="626"/>
                      <a:pt x="869" y="624"/>
                    </a:cubicBezTo>
                    <a:cubicBezTo>
                      <a:pt x="873" y="622"/>
                      <a:pt x="875" y="620"/>
                      <a:pt x="873" y="615"/>
                    </a:cubicBezTo>
                    <a:cubicBezTo>
                      <a:pt x="874" y="614"/>
                      <a:pt x="874" y="613"/>
                      <a:pt x="874" y="612"/>
                    </a:cubicBezTo>
                    <a:cubicBezTo>
                      <a:pt x="881" y="607"/>
                      <a:pt x="886" y="601"/>
                      <a:pt x="891" y="595"/>
                    </a:cubicBezTo>
                    <a:cubicBezTo>
                      <a:pt x="894" y="594"/>
                      <a:pt x="897" y="592"/>
                      <a:pt x="898" y="588"/>
                    </a:cubicBezTo>
                    <a:cubicBezTo>
                      <a:pt x="920" y="583"/>
                      <a:pt x="929" y="561"/>
                      <a:pt x="916" y="546"/>
                    </a:cubicBezTo>
                    <a:cubicBezTo>
                      <a:pt x="916" y="542"/>
                      <a:pt x="916" y="538"/>
                      <a:pt x="916" y="534"/>
                    </a:cubicBezTo>
                    <a:cubicBezTo>
                      <a:pt x="921" y="534"/>
                      <a:pt x="921" y="545"/>
                      <a:pt x="924" y="540"/>
                    </a:cubicBezTo>
                    <a:cubicBezTo>
                      <a:pt x="928" y="532"/>
                      <a:pt x="938" y="530"/>
                      <a:pt x="940" y="520"/>
                    </a:cubicBezTo>
                    <a:cubicBezTo>
                      <a:pt x="942" y="511"/>
                      <a:pt x="950" y="506"/>
                      <a:pt x="957" y="505"/>
                    </a:cubicBezTo>
                    <a:cubicBezTo>
                      <a:pt x="973" y="502"/>
                      <a:pt x="977" y="494"/>
                      <a:pt x="976" y="480"/>
                    </a:cubicBezTo>
                    <a:cubicBezTo>
                      <a:pt x="979" y="479"/>
                      <a:pt x="982" y="478"/>
                      <a:pt x="982" y="474"/>
                    </a:cubicBezTo>
                    <a:cubicBezTo>
                      <a:pt x="988" y="475"/>
                      <a:pt x="992" y="471"/>
                      <a:pt x="996" y="468"/>
                    </a:cubicBezTo>
                    <a:cubicBezTo>
                      <a:pt x="1004" y="462"/>
                      <a:pt x="1014" y="458"/>
                      <a:pt x="1024" y="459"/>
                    </a:cubicBezTo>
                    <a:cubicBezTo>
                      <a:pt x="1020" y="461"/>
                      <a:pt x="1019" y="465"/>
                      <a:pt x="1018" y="470"/>
                    </a:cubicBezTo>
                    <a:cubicBezTo>
                      <a:pt x="1026" y="473"/>
                      <a:pt x="1033" y="472"/>
                      <a:pt x="1038" y="464"/>
                    </a:cubicBezTo>
                    <a:cubicBezTo>
                      <a:pt x="1041" y="460"/>
                      <a:pt x="1046" y="459"/>
                      <a:pt x="1051" y="459"/>
                    </a:cubicBezTo>
                    <a:cubicBezTo>
                      <a:pt x="1065" y="462"/>
                      <a:pt x="1069" y="446"/>
                      <a:pt x="1080" y="443"/>
                    </a:cubicBezTo>
                    <a:cubicBezTo>
                      <a:pt x="1075" y="444"/>
                      <a:pt x="1074" y="430"/>
                      <a:pt x="1070" y="438"/>
                    </a:cubicBezTo>
                    <a:cubicBezTo>
                      <a:pt x="1064" y="450"/>
                      <a:pt x="1056" y="446"/>
                      <a:pt x="1048" y="447"/>
                    </a:cubicBezTo>
                    <a:cubicBezTo>
                      <a:pt x="1044" y="446"/>
                      <a:pt x="1042" y="440"/>
                      <a:pt x="1036" y="441"/>
                    </a:cubicBezTo>
                    <a:cubicBezTo>
                      <a:pt x="1036" y="439"/>
                      <a:pt x="1035" y="437"/>
                      <a:pt x="1035" y="435"/>
                    </a:cubicBezTo>
                    <a:cubicBezTo>
                      <a:pt x="1038" y="429"/>
                      <a:pt x="1032" y="426"/>
                      <a:pt x="1031" y="422"/>
                    </a:cubicBezTo>
                    <a:cubicBezTo>
                      <a:pt x="1032" y="422"/>
                      <a:pt x="1032" y="421"/>
                      <a:pt x="1031" y="420"/>
                    </a:cubicBezTo>
                    <a:cubicBezTo>
                      <a:pt x="1039" y="411"/>
                      <a:pt x="1039" y="409"/>
                      <a:pt x="1033" y="405"/>
                    </a:cubicBezTo>
                    <a:cubicBezTo>
                      <a:pt x="1032" y="405"/>
                      <a:pt x="1031" y="404"/>
                      <a:pt x="1030" y="404"/>
                    </a:cubicBezTo>
                    <a:cubicBezTo>
                      <a:pt x="1026" y="401"/>
                      <a:pt x="1022" y="401"/>
                      <a:pt x="1018" y="401"/>
                    </a:cubicBezTo>
                    <a:cubicBezTo>
                      <a:pt x="1019" y="388"/>
                      <a:pt x="1030" y="392"/>
                      <a:pt x="1039" y="388"/>
                    </a:cubicBezTo>
                    <a:cubicBezTo>
                      <a:pt x="1048" y="388"/>
                      <a:pt x="1057" y="388"/>
                      <a:pt x="1066" y="388"/>
                    </a:cubicBezTo>
                    <a:cubicBezTo>
                      <a:pt x="1084" y="396"/>
                      <a:pt x="1097" y="384"/>
                      <a:pt x="1113" y="371"/>
                    </a:cubicBezTo>
                    <a:cubicBezTo>
                      <a:pt x="1106" y="391"/>
                      <a:pt x="1095" y="405"/>
                      <a:pt x="1088" y="421"/>
                    </a:cubicBezTo>
                    <a:cubicBezTo>
                      <a:pt x="1102" y="427"/>
                      <a:pt x="1118" y="417"/>
                      <a:pt x="1132" y="426"/>
                    </a:cubicBezTo>
                    <a:cubicBezTo>
                      <a:pt x="1135" y="428"/>
                      <a:pt x="1140" y="428"/>
                      <a:pt x="1143" y="431"/>
                    </a:cubicBezTo>
                    <a:cubicBezTo>
                      <a:pt x="1145" y="433"/>
                      <a:pt x="1150" y="434"/>
                      <a:pt x="1152" y="430"/>
                    </a:cubicBezTo>
                    <a:cubicBezTo>
                      <a:pt x="1154" y="428"/>
                      <a:pt x="1153" y="425"/>
                      <a:pt x="1151" y="422"/>
                    </a:cubicBezTo>
                    <a:cubicBezTo>
                      <a:pt x="1147" y="417"/>
                      <a:pt x="1140" y="412"/>
                      <a:pt x="1144" y="404"/>
                    </a:cubicBezTo>
                    <a:cubicBezTo>
                      <a:pt x="1144" y="403"/>
                      <a:pt x="1142" y="401"/>
                      <a:pt x="1141" y="402"/>
                    </a:cubicBezTo>
                    <a:cubicBezTo>
                      <a:pt x="1131" y="406"/>
                      <a:pt x="1126" y="396"/>
                      <a:pt x="1119" y="393"/>
                    </a:cubicBezTo>
                    <a:cubicBezTo>
                      <a:pt x="1117" y="392"/>
                      <a:pt x="1113" y="393"/>
                      <a:pt x="1116" y="388"/>
                    </a:cubicBezTo>
                    <a:cubicBezTo>
                      <a:pt x="1119" y="382"/>
                      <a:pt x="1120" y="374"/>
                      <a:pt x="1122" y="370"/>
                    </a:cubicBezTo>
                    <a:cubicBezTo>
                      <a:pt x="1131" y="351"/>
                      <a:pt x="1126" y="342"/>
                      <a:pt x="1108" y="337"/>
                    </a:cubicBezTo>
                    <a:cubicBezTo>
                      <a:pt x="1105" y="334"/>
                      <a:pt x="1099" y="339"/>
                      <a:pt x="1096" y="333"/>
                    </a:cubicBezTo>
                    <a:cubicBezTo>
                      <a:pt x="1099" y="333"/>
                      <a:pt x="1104" y="334"/>
                      <a:pt x="1104" y="331"/>
                    </a:cubicBezTo>
                    <a:cubicBezTo>
                      <a:pt x="1104" y="326"/>
                      <a:pt x="1102" y="319"/>
                      <a:pt x="1098" y="319"/>
                    </a:cubicBezTo>
                    <a:cubicBezTo>
                      <a:pt x="1082" y="320"/>
                      <a:pt x="1077" y="306"/>
                      <a:pt x="1066" y="300"/>
                    </a:cubicBezTo>
                    <a:cubicBezTo>
                      <a:pt x="1066" y="297"/>
                      <a:pt x="1066" y="294"/>
                      <a:pt x="1066" y="291"/>
                    </a:cubicBezTo>
                    <a:cubicBezTo>
                      <a:pt x="1066" y="288"/>
                      <a:pt x="1067" y="284"/>
                      <a:pt x="1065" y="282"/>
                    </a:cubicBezTo>
                    <a:cubicBezTo>
                      <a:pt x="1058" y="272"/>
                      <a:pt x="1050" y="262"/>
                      <a:pt x="1042" y="252"/>
                    </a:cubicBezTo>
                    <a:cubicBezTo>
                      <a:pt x="1037" y="247"/>
                      <a:pt x="1029" y="241"/>
                      <a:pt x="1026" y="250"/>
                    </a:cubicBezTo>
                    <a:cubicBezTo>
                      <a:pt x="1022" y="260"/>
                      <a:pt x="1014" y="265"/>
                      <a:pt x="1009" y="272"/>
                    </a:cubicBezTo>
                    <a:cubicBezTo>
                      <a:pt x="1007" y="272"/>
                      <a:pt x="1005" y="272"/>
                      <a:pt x="1003" y="272"/>
                    </a:cubicBezTo>
                    <a:cubicBezTo>
                      <a:pt x="997" y="266"/>
                      <a:pt x="991" y="259"/>
                      <a:pt x="984" y="252"/>
                    </a:cubicBezTo>
                    <a:cubicBezTo>
                      <a:pt x="984" y="250"/>
                      <a:pt x="983" y="248"/>
                      <a:pt x="983" y="246"/>
                    </a:cubicBezTo>
                    <a:cubicBezTo>
                      <a:pt x="986" y="237"/>
                      <a:pt x="982" y="233"/>
                      <a:pt x="973" y="234"/>
                    </a:cubicBezTo>
                    <a:cubicBezTo>
                      <a:pt x="970" y="232"/>
                      <a:pt x="967" y="230"/>
                      <a:pt x="964" y="228"/>
                    </a:cubicBezTo>
                    <a:cubicBezTo>
                      <a:pt x="960" y="223"/>
                      <a:pt x="957" y="217"/>
                      <a:pt x="949" y="217"/>
                    </a:cubicBezTo>
                    <a:cubicBezTo>
                      <a:pt x="947" y="217"/>
                      <a:pt x="945" y="216"/>
                      <a:pt x="943" y="216"/>
                    </a:cubicBezTo>
                    <a:cubicBezTo>
                      <a:pt x="937" y="215"/>
                      <a:pt x="931" y="215"/>
                      <a:pt x="924" y="212"/>
                    </a:cubicBezTo>
                    <a:cubicBezTo>
                      <a:pt x="908" y="203"/>
                      <a:pt x="898" y="211"/>
                      <a:pt x="898" y="228"/>
                    </a:cubicBezTo>
                    <a:cubicBezTo>
                      <a:pt x="898" y="240"/>
                      <a:pt x="904" y="254"/>
                      <a:pt x="893" y="265"/>
                    </a:cubicBezTo>
                    <a:cubicBezTo>
                      <a:pt x="893" y="265"/>
                      <a:pt x="895" y="268"/>
                      <a:pt x="895" y="270"/>
                    </a:cubicBezTo>
                    <a:cubicBezTo>
                      <a:pt x="895" y="271"/>
                      <a:pt x="895" y="272"/>
                      <a:pt x="895" y="273"/>
                    </a:cubicBezTo>
                    <a:cubicBezTo>
                      <a:pt x="891" y="278"/>
                      <a:pt x="894" y="280"/>
                      <a:pt x="898" y="281"/>
                    </a:cubicBezTo>
                    <a:cubicBezTo>
                      <a:pt x="901" y="286"/>
                      <a:pt x="904" y="291"/>
                      <a:pt x="910" y="294"/>
                    </a:cubicBezTo>
                    <a:cubicBezTo>
                      <a:pt x="910" y="297"/>
                      <a:pt x="910" y="300"/>
                      <a:pt x="911" y="303"/>
                    </a:cubicBezTo>
                    <a:cubicBezTo>
                      <a:pt x="910" y="304"/>
                      <a:pt x="910" y="305"/>
                      <a:pt x="910" y="306"/>
                    </a:cubicBezTo>
                    <a:cubicBezTo>
                      <a:pt x="903" y="311"/>
                      <a:pt x="897" y="317"/>
                      <a:pt x="892" y="324"/>
                    </a:cubicBezTo>
                    <a:cubicBezTo>
                      <a:pt x="880" y="330"/>
                      <a:pt x="885" y="340"/>
                      <a:pt x="889" y="346"/>
                    </a:cubicBezTo>
                    <a:cubicBezTo>
                      <a:pt x="893" y="352"/>
                      <a:pt x="892" y="358"/>
                      <a:pt x="892" y="363"/>
                    </a:cubicBezTo>
                    <a:cubicBezTo>
                      <a:pt x="890" y="371"/>
                      <a:pt x="887" y="376"/>
                      <a:pt x="878" y="368"/>
                    </a:cubicBezTo>
                    <a:cubicBezTo>
                      <a:pt x="870" y="361"/>
                      <a:pt x="862" y="354"/>
                      <a:pt x="856" y="345"/>
                    </a:cubicBezTo>
                    <a:cubicBezTo>
                      <a:pt x="858" y="343"/>
                      <a:pt x="859" y="342"/>
                      <a:pt x="857" y="340"/>
                    </a:cubicBezTo>
                    <a:cubicBezTo>
                      <a:pt x="858" y="326"/>
                      <a:pt x="856" y="316"/>
                      <a:pt x="837" y="317"/>
                    </a:cubicBezTo>
                    <a:cubicBezTo>
                      <a:pt x="830" y="317"/>
                      <a:pt x="818" y="315"/>
                      <a:pt x="812" y="308"/>
                    </a:cubicBezTo>
                    <a:cubicBezTo>
                      <a:pt x="799" y="291"/>
                      <a:pt x="781" y="293"/>
                      <a:pt x="764" y="293"/>
                    </a:cubicBezTo>
                    <a:cubicBezTo>
                      <a:pt x="755" y="293"/>
                      <a:pt x="754" y="290"/>
                      <a:pt x="754" y="283"/>
                    </a:cubicBezTo>
                    <a:cubicBezTo>
                      <a:pt x="755" y="275"/>
                      <a:pt x="753" y="270"/>
                      <a:pt x="744" y="269"/>
                    </a:cubicBezTo>
                    <a:cubicBezTo>
                      <a:pt x="740" y="269"/>
                      <a:pt x="737" y="264"/>
                      <a:pt x="733" y="261"/>
                    </a:cubicBezTo>
                    <a:cubicBezTo>
                      <a:pt x="733" y="259"/>
                      <a:pt x="733" y="257"/>
                      <a:pt x="733" y="255"/>
                    </a:cubicBezTo>
                    <a:cubicBezTo>
                      <a:pt x="740" y="236"/>
                      <a:pt x="753" y="222"/>
                      <a:pt x="767" y="209"/>
                    </a:cubicBezTo>
                    <a:cubicBezTo>
                      <a:pt x="772" y="204"/>
                      <a:pt x="769" y="198"/>
                      <a:pt x="770" y="198"/>
                    </a:cubicBezTo>
                    <a:cubicBezTo>
                      <a:pt x="784" y="201"/>
                      <a:pt x="794" y="187"/>
                      <a:pt x="808" y="192"/>
                    </a:cubicBezTo>
                    <a:cubicBezTo>
                      <a:pt x="808" y="185"/>
                      <a:pt x="807" y="178"/>
                      <a:pt x="807" y="171"/>
                    </a:cubicBezTo>
                    <a:cubicBezTo>
                      <a:pt x="807" y="170"/>
                      <a:pt x="808" y="169"/>
                      <a:pt x="808" y="167"/>
                    </a:cubicBezTo>
                    <a:cubicBezTo>
                      <a:pt x="810" y="167"/>
                      <a:pt x="812" y="167"/>
                      <a:pt x="814" y="166"/>
                    </a:cubicBezTo>
                    <a:cubicBezTo>
                      <a:pt x="826" y="168"/>
                      <a:pt x="816" y="174"/>
                      <a:pt x="816" y="178"/>
                    </a:cubicBezTo>
                    <a:cubicBezTo>
                      <a:pt x="817" y="184"/>
                      <a:pt x="814" y="189"/>
                      <a:pt x="808" y="192"/>
                    </a:cubicBezTo>
                    <a:cubicBezTo>
                      <a:pt x="816" y="195"/>
                      <a:pt x="829" y="202"/>
                      <a:pt x="831" y="200"/>
                    </a:cubicBezTo>
                    <a:cubicBezTo>
                      <a:pt x="843" y="187"/>
                      <a:pt x="857" y="196"/>
                      <a:pt x="869" y="195"/>
                    </a:cubicBezTo>
                    <a:cubicBezTo>
                      <a:pt x="871" y="195"/>
                      <a:pt x="873" y="195"/>
                      <a:pt x="873" y="192"/>
                    </a:cubicBezTo>
                    <a:cubicBezTo>
                      <a:pt x="856" y="178"/>
                      <a:pt x="838" y="167"/>
                      <a:pt x="817" y="159"/>
                    </a:cubicBezTo>
                    <a:cubicBezTo>
                      <a:pt x="820" y="156"/>
                      <a:pt x="818" y="149"/>
                      <a:pt x="825" y="151"/>
                    </a:cubicBezTo>
                    <a:cubicBezTo>
                      <a:pt x="836" y="154"/>
                      <a:pt x="846" y="148"/>
                      <a:pt x="856" y="148"/>
                    </a:cubicBezTo>
                    <a:cubicBezTo>
                      <a:pt x="859" y="148"/>
                      <a:pt x="860" y="147"/>
                      <a:pt x="860" y="144"/>
                    </a:cubicBezTo>
                    <a:cubicBezTo>
                      <a:pt x="870" y="133"/>
                      <a:pt x="859" y="119"/>
                      <a:pt x="864" y="106"/>
                    </a:cubicBezTo>
                    <a:cubicBezTo>
                      <a:pt x="867" y="98"/>
                      <a:pt x="853" y="99"/>
                      <a:pt x="850" y="93"/>
                    </a:cubicBezTo>
                    <a:cubicBezTo>
                      <a:pt x="863" y="92"/>
                      <a:pt x="879" y="91"/>
                      <a:pt x="887" y="85"/>
                    </a:cubicBezTo>
                    <a:cubicBezTo>
                      <a:pt x="898" y="78"/>
                      <a:pt x="900" y="84"/>
                      <a:pt x="905" y="88"/>
                    </a:cubicBezTo>
                    <a:cubicBezTo>
                      <a:pt x="908" y="91"/>
                      <a:pt x="911" y="94"/>
                      <a:pt x="915" y="96"/>
                    </a:cubicBezTo>
                    <a:cubicBezTo>
                      <a:pt x="924" y="100"/>
                      <a:pt x="921" y="103"/>
                      <a:pt x="915" y="107"/>
                    </a:cubicBezTo>
                    <a:cubicBezTo>
                      <a:pt x="931" y="106"/>
                      <a:pt x="945" y="113"/>
                      <a:pt x="950" y="125"/>
                    </a:cubicBezTo>
                    <a:cubicBezTo>
                      <a:pt x="956" y="137"/>
                      <a:pt x="959" y="146"/>
                      <a:pt x="975" y="142"/>
                    </a:cubicBezTo>
                    <a:cubicBezTo>
                      <a:pt x="977" y="141"/>
                      <a:pt x="982" y="147"/>
                      <a:pt x="986" y="150"/>
                    </a:cubicBezTo>
                    <a:cubicBezTo>
                      <a:pt x="978" y="156"/>
                      <a:pt x="973" y="158"/>
                      <a:pt x="966" y="150"/>
                    </a:cubicBezTo>
                    <a:cubicBezTo>
                      <a:pt x="959" y="143"/>
                      <a:pt x="950" y="147"/>
                      <a:pt x="942" y="148"/>
                    </a:cubicBezTo>
                    <a:cubicBezTo>
                      <a:pt x="939" y="148"/>
                      <a:pt x="937" y="152"/>
                      <a:pt x="938" y="155"/>
                    </a:cubicBezTo>
                    <a:cubicBezTo>
                      <a:pt x="943" y="173"/>
                      <a:pt x="930" y="171"/>
                      <a:pt x="921" y="168"/>
                    </a:cubicBezTo>
                    <a:cubicBezTo>
                      <a:pt x="914" y="165"/>
                      <a:pt x="909" y="168"/>
                      <a:pt x="903" y="171"/>
                    </a:cubicBezTo>
                    <a:cubicBezTo>
                      <a:pt x="899" y="173"/>
                      <a:pt x="898" y="176"/>
                      <a:pt x="899" y="179"/>
                    </a:cubicBezTo>
                    <a:cubicBezTo>
                      <a:pt x="899" y="184"/>
                      <a:pt x="904" y="183"/>
                      <a:pt x="907" y="183"/>
                    </a:cubicBezTo>
                    <a:cubicBezTo>
                      <a:pt x="916" y="182"/>
                      <a:pt x="924" y="184"/>
                      <a:pt x="933" y="181"/>
                    </a:cubicBezTo>
                    <a:cubicBezTo>
                      <a:pt x="940" y="178"/>
                      <a:pt x="946" y="182"/>
                      <a:pt x="953" y="187"/>
                    </a:cubicBezTo>
                    <a:cubicBezTo>
                      <a:pt x="961" y="192"/>
                      <a:pt x="960" y="205"/>
                      <a:pt x="969" y="206"/>
                    </a:cubicBezTo>
                    <a:cubicBezTo>
                      <a:pt x="984" y="207"/>
                      <a:pt x="995" y="218"/>
                      <a:pt x="1008" y="223"/>
                    </a:cubicBezTo>
                    <a:cubicBezTo>
                      <a:pt x="1012" y="224"/>
                      <a:pt x="1014" y="225"/>
                      <a:pt x="1016" y="222"/>
                    </a:cubicBezTo>
                    <a:cubicBezTo>
                      <a:pt x="1019" y="219"/>
                      <a:pt x="1016" y="216"/>
                      <a:pt x="1015" y="215"/>
                    </a:cubicBezTo>
                    <a:cubicBezTo>
                      <a:pt x="1009" y="208"/>
                      <a:pt x="1002" y="203"/>
                      <a:pt x="996" y="197"/>
                    </a:cubicBezTo>
                    <a:cubicBezTo>
                      <a:pt x="1004" y="198"/>
                      <a:pt x="1011" y="201"/>
                      <a:pt x="1017" y="205"/>
                    </a:cubicBezTo>
                    <a:cubicBezTo>
                      <a:pt x="1024" y="208"/>
                      <a:pt x="1028" y="206"/>
                      <a:pt x="1033" y="201"/>
                    </a:cubicBezTo>
                    <a:cubicBezTo>
                      <a:pt x="1041" y="195"/>
                      <a:pt x="1030" y="196"/>
                      <a:pt x="1030" y="192"/>
                    </a:cubicBezTo>
                    <a:cubicBezTo>
                      <a:pt x="1029" y="179"/>
                      <a:pt x="1017" y="177"/>
                      <a:pt x="1009" y="171"/>
                    </a:cubicBezTo>
                    <a:cubicBezTo>
                      <a:pt x="1000" y="166"/>
                      <a:pt x="1001" y="157"/>
                      <a:pt x="1005" y="151"/>
                    </a:cubicBezTo>
                    <a:cubicBezTo>
                      <a:pt x="1009" y="145"/>
                      <a:pt x="1014" y="155"/>
                      <a:pt x="1020" y="155"/>
                    </a:cubicBezTo>
                    <a:cubicBezTo>
                      <a:pt x="1022" y="154"/>
                      <a:pt x="1024" y="161"/>
                      <a:pt x="1027" y="163"/>
                    </a:cubicBezTo>
                    <a:cubicBezTo>
                      <a:pt x="1031" y="167"/>
                      <a:pt x="1035" y="174"/>
                      <a:pt x="1042" y="170"/>
                    </a:cubicBezTo>
                    <a:cubicBezTo>
                      <a:pt x="1052" y="164"/>
                      <a:pt x="1059" y="156"/>
                      <a:pt x="1065" y="146"/>
                    </a:cubicBezTo>
                    <a:cubicBezTo>
                      <a:pt x="1066" y="145"/>
                      <a:pt x="1065" y="144"/>
                      <a:pt x="1064" y="144"/>
                    </a:cubicBezTo>
                    <a:cubicBezTo>
                      <a:pt x="1050" y="140"/>
                      <a:pt x="1043" y="125"/>
                      <a:pt x="1028" y="123"/>
                    </a:cubicBezTo>
                    <a:cubicBezTo>
                      <a:pt x="1020" y="122"/>
                      <a:pt x="1013" y="119"/>
                      <a:pt x="1006" y="117"/>
                    </a:cubicBezTo>
                    <a:cubicBezTo>
                      <a:pt x="1002" y="115"/>
                      <a:pt x="998" y="107"/>
                      <a:pt x="1002" y="106"/>
                    </a:cubicBezTo>
                    <a:cubicBezTo>
                      <a:pt x="1016" y="102"/>
                      <a:pt x="995" y="91"/>
                      <a:pt x="1007" y="88"/>
                    </a:cubicBezTo>
                    <a:cubicBezTo>
                      <a:pt x="997" y="89"/>
                      <a:pt x="993" y="76"/>
                      <a:pt x="989" y="76"/>
                    </a:cubicBezTo>
                    <a:cubicBezTo>
                      <a:pt x="971" y="80"/>
                      <a:pt x="965" y="54"/>
                      <a:pt x="947" y="63"/>
                    </a:cubicBezTo>
                    <a:cubicBezTo>
                      <a:pt x="944" y="64"/>
                      <a:pt x="944" y="60"/>
                      <a:pt x="942" y="58"/>
                    </a:cubicBezTo>
                    <a:cubicBezTo>
                      <a:pt x="929" y="47"/>
                      <a:pt x="917" y="35"/>
                      <a:pt x="898" y="39"/>
                    </a:cubicBezTo>
                    <a:cubicBezTo>
                      <a:pt x="898" y="45"/>
                      <a:pt x="894" y="49"/>
                      <a:pt x="888" y="46"/>
                    </a:cubicBezTo>
                    <a:cubicBezTo>
                      <a:pt x="881" y="43"/>
                      <a:pt x="877" y="47"/>
                      <a:pt x="869" y="50"/>
                    </a:cubicBezTo>
                    <a:cubicBezTo>
                      <a:pt x="869" y="42"/>
                      <a:pt x="869" y="34"/>
                      <a:pt x="869" y="27"/>
                    </a:cubicBezTo>
                    <a:cubicBezTo>
                      <a:pt x="865" y="25"/>
                      <a:pt x="863" y="11"/>
                      <a:pt x="852" y="17"/>
                    </a:cubicBezTo>
                    <a:cubicBezTo>
                      <a:pt x="845" y="21"/>
                      <a:pt x="837" y="24"/>
                      <a:pt x="830" y="27"/>
                    </a:cubicBezTo>
                    <a:cubicBezTo>
                      <a:pt x="825" y="29"/>
                      <a:pt x="821" y="32"/>
                      <a:pt x="823" y="36"/>
                    </a:cubicBezTo>
                    <a:cubicBezTo>
                      <a:pt x="826" y="42"/>
                      <a:pt x="826" y="46"/>
                      <a:pt x="823" y="51"/>
                    </a:cubicBezTo>
                    <a:cubicBezTo>
                      <a:pt x="822" y="54"/>
                      <a:pt x="829" y="57"/>
                      <a:pt x="823" y="58"/>
                    </a:cubicBezTo>
                    <a:cubicBezTo>
                      <a:pt x="819" y="58"/>
                      <a:pt x="818" y="55"/>
                      <a:pt x="817" y="51"/>
                    </a:cubicBezTo>
                    <a:cubicBezTo>
                      <a:pt x="813" y="37"/>
                      <a:pt x="815" y="26"/>
                      <a:pt x="830" y="20"/>
                    </a:cubicBezTo>
                    <a:cubicBezTo>
                      <a:pt x="816" y="15"/>
                      <a:pt x="794" y="22"/>
                      <a:pt x="787" y="32"/>
                    </a:cubicBezTo>
                    <a:cubicBezTo>
                      <a:pt x="781" y="40"/>
                      <a:pt x="779" y="50"/>
                      <a:pt x="782" y="60"/>
                    </a:cubicBezTo>
                    <a:cubicBezTo>
                      <a:pt x="784" y="67"/>
                      <a:pt x="794" y="64"/>
                      <a:pt x="800" y="66"/>
                    </a:cubicBezTo>
                    <a:cubicBezTo>
                      <a:pt x="801" y="67"/>
                      <a:pt x="803" y="67"/>
                      <a:pt x="802" y="68"/>
                    </a:cubicBezTo>
                    <a:cubicBezTo>
                      <a:pt x="797" y="72"/>
                      <a:pt x="789" y="64"/>
                      <a:pt x="787" y="73"/>
                    </a:cubicBezTo>
                    <a:cubicBezTo>
                      <a:pt x="787" y="77"/>
                      <a:pt x="790" y="81"/>
                      <a:pt x="795" y="81"/>
                    </a:cubicBezTo>
                    <a:cubicBezTo>
                      <a:pt x="811" y="79"/>
                      <a:pt x="825" y="91"/>
                      <a:pt x="841" y="87"/>
                    </a:cubicBezTo>
                    <a:cubicBezTo>
                      <a:pt x="844" y="87"/>
                      <a:pt x="847" y="87"/>
                      <a:pt x="847" y="91"/>
                    </a:cubicBezTo>
                    <a:cubicBezTo>
                      <a:pt x="836" y="89"/>
                      <a:pt x="825" y="88"/>
                      <a:pt x="823" y="104"/>
                    </a:cubicBezTo>
                    <a:cubicBezTo>
                      <a:pt x="822" y="108"/>
                      <a:pt x="819" y="112"/>
                      <a:pt x="817" y="117"/>
                    </a:cubicBezTo>
                    <a:cubicBezTo>
                      <a:pt x="814" y="119"/>
                      <a:pt x="810" y="121"/>
                      <a:pt x="812" y="126"/>
                    </a:cubicBezTo>
                    <a:cubicBezTo>
                      <a:pt x="797" y="132"/>
                      <a:pt x="800" y="117"/>
                      <a:pt x="801" y="113"/>
                    </a:cubicBezTo>
                    <a:cubicBezTo>
                      <a:pt x="801" y="104"/>
                      <a:pt x="797" y="101"/>
                      <a:pt x="790" y="102"/>
                    </a:cubicBezTo>
                    <a:cubicBezTo>
                      <a:pt x="771" y="106"/>
                      <a:pt x="768" y="93"/>
                      <a:pt x="763" y="81"/>
                    </a:cubicBezTo>
                    <a:cubicBezTo>
                      <a:pt x="767" y="76"/>
                      <a:pt x="764" y="74"/>
                      <a:pt x="760" y="72"/>
                    </a:cubicBezTo>
                    <a:cubicBezTo>
                      <a:pt x="754" y="63"/>
                      <a:pt x="750" y="50"/>
                      <a:pt x="734" y="53"/>
                    </a:cubicBezTo>
                    <a:cubicBezTo>
                      <a:pt x="744" y="49"/>
                      <a:pt x="747" y="34"/>
                      <a:pt x="760" y="38"/>
                    </a:cubicBezTo>
                    <a:cubicBezTo>
                      <a:pt x="762" y="39"/>
                      <a:pt x="763" y="38"/>
                      <a:pt x="762" y="36"/>
                    </a:cubicBezTo>
                    <a:cubicBezTo>
                      <a:pt x="766" y="31"/>
                      <a:pt x="768" y="26"/>
                      <a:pt x="772" y="22"/>
                    </a:cubicBezTo>
                    <a:cubicBezTo>
                      <a:pt x="776" y="17"/>
                      <a:pt x="774" y="14"/>
                      <a:pt x="770" y="14"/>
                    </a:cubicBezTo>
                    <a:cubicBezTo>
                      <a:pt x="760" y="15"/>
                      <a:pt x="752" y="7"/>
                      <a:pt x="742" y="10"/>
                    </a:cubicBezTo>
                    <a:cubicBezTo>
                      <a:pt x="741" y="10"/>
                      <a:pt x="740" y="10"/>
                      <a:pt x="739" y="10"/>
                    </a:cubicBezTo>
                    <a:cubicBezTo>
                      <a:pt x="736" y="9"/>
                      <a:pt x="733" y="11"/>
                      <a:pt x="730" y="13"/>
                    </a:cubicBezTo>
                    <a:cubicBezTo>
                      <a:pt x="725" y="14"/>
                      <a:pt x="730" y="19"/>
                      <a:pt x="727" y="21"/>
                    </a:cubicBezTo>
                    <a:cubicBezTo>
                      <a:pt x="717" y="25"/>
                      <a:pt x="722" y="32"/>
                      <a:pt x="725" y="37"/>
                    </a:cubicBezTo>
                    <a:cubicBezTo>
                      <a:pt x="727" y="43"/>
                      <a:pt x="730" y="51"/>
                      <a:pt x="725" y="53"/>
                    </a:cubicBezTo>
                    <a:cubicBezTo>
                      <a:pt x="708" y="62"/>
                      <a:pt x="711" y="76"/>
                      <a:pt x="713" y="90"/>
                    </a:cubicBezTo>
                    <a:cubicBezTo>
                      <a:pt x="702" y="91"/>
                      <a:pt x="694" y="97"/>
                      <a:pt x="688" y="106"/>
                    </a:cubicBezTo>
                    <a:cubicBezTo>
                      <a:pt x="693" y="108"/>
                      <a:pt x="698" y="110"/>
                      <a:pt x="702" y="112"/>
                    </a:cubicBezTo>
                    <a:cubicBezTo>
                      <a:pt x="697" y="117"/>
                      <a:pt x="693" y="120"/>
                      <a:pt x="688" y="124"/>
                    </a:cubicBezTo>
                    <a:cubicBezTo>
                      <a:pt x="684" y="123"/>
                      <a:pt x="680" y="124"/>
                      <a:pt x="676" y="126"/>
                    </a:cubicBezTo>
                    <a:cubicBezTo>
                      <a:pt x="661" y="127"/>
                      <a:pt x="648" y="121"/>
                      <a:pt x="634" y="115"/>
                    </a:cubicBezTo>
                    <a:cubicBezTo>
                      <a:pt x="631" y="115"/>
                      <a:pt x="628" y="114"/>
                      <a:pt x="625" y="114"/>
                    </a:cubicBezTo>
                    <a:cubicBezTo>
                      <a:pt x="618" y="106"/>
                      <a:pt x="604" y="108"/>
                      <a:pt x="595" y="119"/>
                    </a:cubicBezTo>
                    <a:cubicBezTo>
                      <a:pt x="600" y="121"/>
                      <a:pt x="604" y="114"/>
                      <a:pt x="610" y="119"/>
                    </a:cubicBezTo>
                    <a:cubicBezTo>
                      <a:pt x="594" y="121"/>
                      <a:pt x="610" y="135"/>
                      <a:pt x="601" y="140"/>
                    </a:cubicBezTo>
                    <a:cubicBezTo>
                      <a:pt x="600" y="139"/>
                      <a:pt x="599" y="139"/>
                      <a:pt x="598" y="138"/>
                    </a:cubicBezTo>
                    <a:cubicBezTo>
                      <a:pt x="598" y="130"/>
                      <a:pt x="595" y="125"/>
                      <a:pt x="586" y="127"/>
                    </a:cubicBezTo>
                    <a:cubicBezTo>
                      <a:pt x="583" y="126"/>
                      <a:pt x="581" y="121"/>
                      <a:pt x="577" y="126"/>
                    </a:cubicBezTo>
                    <a:cubicBezTo>
                      <a:pt x="566" y="126"/>
                      <a:pt x="556" y="126"/>
                      <a:pt x="546" y="126"/>
                    </a:cubicBezTo>
                    <a:cubicBezTo>
                      <a:pt x="538" y="127"/>
                      <a:pt x="537" y="123"/>
                      <a:pt x="538" y="117"/>
                    </a:cubicBezTo>
                    <a:cubicBezTo>
                      <a:pt x="541" y="116"/>
                      <a:pt x="541" y="115"/>
                      <a:pt x="538" y="114"/>
                    </a:cubicBezTo>
                    <a:cubicBezTo>
                      <a:pt x="539" y="110"/>
                      <a:pt x="535" y="106"/>
                      <a:pt x="539" y="102"/>
                    </a:cubicBezTo>
                    <a:cubicBezTo>
                      <a:pt x="545" y="104"/>
                      <a:pt x="545" y="110"/>
                      <a:pt x="552" y="112"/>
                    </a:cubicBezTo>
                    <a:cubicBezTo>
                      <a:pt x="573" y="118"/>
                      <a:pt x="590" y="110"/>
                      <a:pt x="608" y="103"/>
                    </a:cubicBezTo>
                    <a:cubicBezTo>
                      <a:pt x="614" y="101"/>
                      <a:pt x="616" y="100"/>
                      <a:pt x="622" y="103"/>
                    </a:cubicBezTo>
                    <a:cubicBezTo>
                      <a:pt x="640" y="114"/>
                      <a:pt x="652" y="112"/>
                      <a:pt x="663" y="101"/>
                    </a:cubicBezTo>
                    <a:cubicBezTo>
                      <a:pt x="660" y="96"/>
                      <a:pt x="652" y="102"/>
                      <a:pt x="649" y="96"/>
                    </a:cubicBezTo>
                    <a:cubicBezTo>
                      <a:pt x="655" y="89"/>
                      <a:pt x="663" y="93"/>
                      <a:pt x="670" y="92"/>
                    </a:cubicBezTo>
                    <a:cubicBezTo>
                      <a:pt x="669" y="80"/>
                      <a:pt x="658" y="79"/>
                      <a:pt x="651" y="76"/>
                    </a:cubicBezTo>
                    <a:cubicBezTo>
                      <a:pt x="633" y="68"/>
                      <a:pt x="624" y="48"/>
                      <a:pt x="632" y="30"/>
                    </a:cubicBezTo>
                    <a:cubicBezTo>
                      <a:pt x="636" y="22"/>
                      <a:pt x="633" y="19"/>
                      <a:pt x="625" y="18"/>
                    </a:cubicBezTo>
                    <a:cubicBezTo>
                      <a:pt x="616" y="17"/>
                      <a:pt x="611" y="28"/>
                      <a:pt x="602" y="29"/>
                    </a:cubicBezTo>
                    <a:cubicBezTo>
                      <a:pt x="600" y="30"/>
                      <a:pt x="601" y="41"/>
                      <a:pt x="603" y="47"/>
                    </a:cubicBezTo>
                    <a:cubicBezTo>
                      <a:pt x="604" y="49"/>
                      <a:pt x="610" y="54"/>
                      <a:pt x="604" y="56"/>
                    </a:cubicBezTo>
                    <a:cubicBezTo>
                      <a:pt x="599" y="58"/>
                      <a:pt x="595" y="55"/>
                      <a:pt x="595" y="49"/>
                    </a:cubicBezTo>
                    <a:cubicBezTo>
                      <a:pt x="596" y="41"/>
                      <a:pt x="590" y="37"/>
                      <a:pt x="584" y="34"/>
                    </a:cubicBezTo>
                    <a:cubicBezTo>
                      <a:pt x="582" y="32"/>
                      <a:pt x="576" y="31"/>
                      <a:pt x="578" y="37"/>
                    </a:cubicBezTo>
                    <a:cubicBezTo>
                      <a:pt x="579" y="40"/>
                      <a:pt x="583" y="45"/>
                      <a:pt x="579" y="43"/>
                    </a:cubicBezTo>
                    <a:cubicBezTo>
                      <a:pt x="573" y="40"/>
                      <a:pt x="569" y="50"/>
                      <a:pt x="565" y="41"/>
                    </a:cubicBezTo>
                    <a:cubicBezTo>
                      <a:pt x="560" y="29"/>
                      <a:pt x="553" y="29"/>
                      <a:pt x="546" y="40"/>
                    </a:cubicBezTo>
                    <a:cubicBezTo>
                      <a:pt x="544" y="42"/>
                      <a:pt x="541" y="43"/>
                      <a:pt x="539" y="42"/>
                    </a:cubicBezTo>
                    <a:cubicBezTo>
                      <a:pt x="534" y="39"/>
                      <a:pt x="541" y="38"/>
                      <a:pt x="541" y="36"/>
                    </a:cubicBezTo>
                    <a:cubicBezTo>
                      <a:pt x="542" y="30"/>
                      <a:pt x="540" y="27"/>
                      <a:pt x="533" y="27"/>
                    </a:cubicBezTo>
                    <a:cubicBezTo>
                      <a:pt x="531" y="27"/>
                      <a:pt x="527" y="29"/>
                      <a:pt x="525" y="24"/>
                    </a:cubicBezTo>
                    <a:cubicBezTo>
                      <a:pt x="520" y="11"/>
                      <a:pt x="510" y="9"/>
                      <a:pt x="498" y="9"/>
                    </a:cubicBezTo>
                    <a:cubicBezTo>
                      <a:pt x="489" y="9"/>
                      <a:pt x="480" y="10"/>
                      <a:pt x="471" y="5"/>
                    </a:cubicBezTo>
                    <a:cubicBezTo>
                      <a:pt x="462" y="0"/>
                      <a:pt x="450" y="3"/>
                      <a:pt x="440" y="6"/>
                    </a:cubicBezTo>
                    <a:cubicBezTo>
                      <a:pt x="431" y="10"/>
                      <a:pt x="442" y="16"/>
                      <a:pt x="439" y="20"/>
                    </a:cubicBezTo>
                    <a:cubicBezTo>
                      <a:pt x="437" y="21"/>
                      <a:pt x="437" y="23"/>
                      <a:pt x="436" y="25"/>
                    </a:cubicBezTo>
                    <a:cubicBezTo>
                      <a:pt x="433" y="32"/>
                      <a:pt x="426" y="39"/>
                      <a:pt x="425" y="44"/>
                    </a:cubicBezTo>
                    <a:cubicBezTo>
                      <a:pt x="423" y="58"/>
                      <a:pt x="446" y="53"/>
                      <a:pt x="446" y="68"/>
                    </a:cubicBezTo>
                    <a:cubicBezTo>
                      <a:pt x="446" y="70"/>
                      <a:pt x="452" y="69"/>
                      <a:pt x="456" y="68"/>
                    </a:cubicBezTo>
                    <a:cubicBezTo>
                      <a:pt x="469" y="64"/>
                      <a:pt x="479" y="58"/>
                      <a:pt x="485" y="46"/>
                    </a:cubicBezTo>
                    <a:cubicBezTo>
                      <a:pt x="488" y="42"/>
                      <a:pt x="491" y="37"/>
                      <a:pt x="498" y="37"/>
                    </a:cubicBezTo>
                    <a:cubicBezTo>
                      <a:pt x="490" y="57"/>
                      <a:pt x="491" y="60"/>
                      <a:pt x="510" y="64"/>
                    </a:cubicBezTo>
                    <a:cubicBezTo>
                      <a:pt x="506" y="67"/>
                      <a:pt x="503" y="69"/>
                      <a:pt x="498" y="72"/>
                    </a:cubicBezTo>
                    <a:cubicBezTo>
                      <a:pt x="518" y="82"/>
                      <a:pt x="541" y="68"/>
                      <a:pt x="559" y="84"/>
                    </a:cubicBezTo>
                    <a:cubicBezTo>
                      <a:pt x="541" y="83"/>
                      <a:pt x="524" y="83"/>
                      <a:pt x="508" y="89"/>
                    </a:cubicBezTo>
                    <a:cubicBezTo>
                      <a:pt x="512" y="99"/>
                      <a:pt x="520" y="99"/>
                      <a:pt x="528" y="101"/>
                    </a:cubicBezTo>
                    <a:cubicBezTo>
                      <a:pt x="518" y="101"/>
                      <a:pt x="509" y="102"/>
                      <a:pt x="498" y="98"/>
                    </a:cubicBezTo>
                    <a:cubicBezTo>
                      <a:pt x="486" y="93"/>
                      <a:pt x="472" y="86"/>
                      <a:pt x="457" y="91"/>
                    </a:cubicBezTo>
                    <a:cubicBezTo>
                      <a:pt x="450" y="90"/>
                      <a:pt x="443" y="90"/>
                      <a:pt x="436" y="89"/>
                    </a:cubicBezTo>
                    <a:cubicBezTo>
                      <a:pt x="432" y="83"/>
                      <a:pt x="428" y="84"/>
                      <a:pt x="424" y="90"/>
                    </a:cubicBezTo>
                    <a:cubicBezTo>
                      <a:pt x="422" y="90"/>
                      <a:pt x="420" y="90"/>
                      <a:pt x="418" y="90"/>
                    </a:cubicBezTo>
                    <a:cubicBezTo>
                      <a:pt x="417" y="86"/>
                      <a:pt x="413" y="84"/>
                      <a:pt x="409" y="84"/>
                    </a:cubicBezTo>
                    <a:cubicBezTo>
                      <a:pt x="409" y="82"/>
                      <a:pt x="407" y="82"/>
                      <a:pt x="406" y="82"/>
                    </a:cubicBezTo>
                    <a:cubicBezTo>
                      <a:pt x="401" y="77"/>
                      <a:pt x="398" y="78"/>
                      <a:pt x="395" y="84"/>
                    </a:cubicBezTo>
                    <a:cubicBezTo>
                      <a:pt x="395" y="83"/>
                      <a:pt x="394" y="84"/>
                      <a:pt x="394" y="85"/>
                    </a:cubicBezTo>
                    <a:cubicBezTo>
                      <a:pt x="388" y="88"/>
                      <a:pt x="382" y="83"/>
                      <a:pt x="376" y="85"/>
                    </a:cubicBezTo>
                    <a:cubicBezTo>
                      <a:pt x="372" y="85"/>
                      <a:pt x="368" y="85"/>
                      <a:pt x="364" y="85"/>
                    </a:cubicBezTo>
                    <a:cubicBezTo>
                      <a:pt x="359" y="91"/>
                      <a:pt x="349" y="88"/>
                      <a:pt x="346" y="96"/>
                    </a:cubicBezTo>
                    <a:cubicBezTo>
                      <a:pt x="344" y="96"/>
                      <a:pt x="342" y="96"/>
                      <a:pt x="340" y="97"/>
                    </a:cubicBezTo>
                    <a:cubicBezTo>
                      <a:pt x="333" y="96"/>
                      <a:pt x="326" y="94"/>
                      <a:pt x="322" y="102"/>
                    </a:cubicBezTo>
                    <a:cubicBezTo>
                      <a:pt x="321" y="102"/>
                      <a:pt x="320" y="103"/>
                      <a:pt x="319" y="103"/>
                    </a:cubicBezTo>
                    <a:cubicBezTo>
                      <a:pt x="312" y="102"/>
                      <a:pt x="305" y="101"/>
                      <a:pt x="298" y="97"/>
                    </a:cubicBezTo>
                    <a:cubicBezTo>
                      <a:pt x="291" y="93"/>
                      <a:pt x="284" y="87"/>
                      <a:pt x="274" y="91"/>
                    </a:cubicBezTo>
                    <a:cubicBezTo>
                      <a:pt x="270" y="90"/>
                      <a:pt x="266" y="90"/>
                      <a:pt x="262" y="90"/>
                    </a:cubicBezTo>
                    <a:cubicBezTo>
                      <a:pt x="259" y="83"/>
                      <a:pt x="253" y="84"/>
                      <a:pt x="247" y="85"/>
                    </a:cubicBezTo>
                    <a:cubicBezTo>
                      <a:pt x="234" y="85"/>
                      <a:pt x="221" y="84"/>
                      <a:pt x="208" y="84"/>
                    </a:cubicBezTo>
                    <a:cubicBezTo>
                      <a:pt x="206" y="80"/>
                      <a:pt x="204" y="78"/>
                      <a:pt x="199" y="79"/>
                    </a:cubicBezTo>
                    <a:cubicBezTo>
                      <a:pt x="179" y="79"/>
                      <a:pt x="160" y="77"/>
                      <a:pt x="141" y="71"/>
                    </a:cubicBezTo>
                    <a:cubicBezTo>
                      <a:pt x="139" y="68"/>
                      <a:pt x="137" y="65"/>
                      <a:pt x="133" y="69"/>
                    </a:cubicBezTo>
                    <a:cubicBezTo>
                      <a:pt x="118" y="63"/>
                      <a:pt x="103" y="65"/>
                      <a:pt x="88" y="73"/>
                    </a:cubicBezTo>
                    <a:cubicBezTo>
                      <a:pt x="78" y="71"/>
                      <a:pt x="70" y="75"/>
                      <a:pt x="65" y="83"/>
                    </a:cubicBezTo>
                    <a:cubicBezTo>
                      <a:pt x="63" y="84"/>
                      <a:pt x="60" y="85"/>
                      <a:pt x="58" y="85"/>
                    </a:cubicBezTo>
                    <a:cubicBezTo>
                      <a:pt x="47" y="83"/>
                      <a:pt x="48" y="93"/>
                      <a:pt x="44" y="98"/>
                    </a:cubicBezTo>
                    <a:cubicBezTo>
                      <a:pt x="38" y="102"/>
                      <a:pt x="34" y="110"/>
                      <a:pt x="25" y="109"/>
                    </a:cubicBezTo>
                    <a:cubicBezTo>
                      <a:pt x="16" y="107"/>
                      <a:pt x="13" y="115"/>
                      <a:pt x="17" y="119"/>
                    </a:cubicBezTo>
                    <a:cubicBezTo>
                      <a:pt x="25" y="129"/>
                      <a:pt x="31" y="142"/>
                      <a:pt x="46" y="143"/>
                    </a:cubicBezTo>
                    <a:cubicBezTo>
                      <a:pt x="48" y="143"/>
                      <a:pt x="50" y="144"/>
                      <a:pt x="52" y="144"/>
                    </a:cubicBezTo>
                    <a:cubicBezTo>
                      <a:pt x="55" y="147"/>
                      <a:pt x="56" y="151"/>
                      <a:pt x="53" y="155"/>
                    </a:cubicBezTo>
                    <a:cubicBezTo>
                      <a:pt x="52" y="156"/>
                      <a:pt x="50" y="157"/>
                      <a:pt x="49" y="156"/>
                    </a:cubicBezTo>
                    <a:cubicBezTo>
                      <a:pt x="36" y="144"/>
                      <a:pt x="23" y="152"/>
                      <a:pt x="10" y="156"/>
                    </a:cubicBezTo>
                    <a:cubicBezTo>
                      <a:pt x="3" y="159"/>
                      <a:pt x="0" y="164"/>
                      <a:pt x="6" y="171"/>
                    </a:cubicBezTo>
                    <a:cubicBezTo>
                      <a:pt x="5" y="175"/>
                      <a:pt x="6" y="177"/>
                      <a:pt x="10" y="178"/>
                    </a:cubicBezTo>
                    <a:cubicBezTo>
                      <a:pt x="26" y="193"/>
                      <a:pt x="43" y="186"/>
                      <a:pt x="61" y="183"/>
                    </a:cubicBezTo>
                    <a:cubicBezTo>
                      <a:pt x="62" y="183"/>
                      <a:pt x="63" y="183"/>
                      <a:pt x="64" y="183"/>
                    </a:cubicBezTo>
                    <a:cubicBezTo>
                      <a:pt x="64" y="186"/>
                      <a:pt x="64" y="189"/>
                      <a:pt x="64" y="192"/>
                    </a:cubicBezTo>
                    <a:cubicBezTo>
                      <a:pt x="60" y="199"/>
                      <a:pt x="50" y="197"/>
                      <a:pt x="46" y="204"/>
                    </a:cubicBezTo>
                    <a:cubicBezTo>
                      <a:pt x="43" y="204"/>
                      <a:pt x="40" y="205"/>
                      <a:pt x="37" y="205"/>
                    </a:cubicBezTo>
                    <a:cubicBezTo>
                      <a:pt x="28" y="209"/>
                      <a:pt x="19" y="213"/>
                      <a:pt x="19" y="225"/>
                    </a:cubicBezTo>
                    <a:cubicBezTo>
                      <a:pt x="19" y="227"/>
                      <a:pt x="19" y="229"/>
                      <a:pt x="19" y="231"/>
                    </a:cubicBezTo>
                    <a:cubicBezTo>
                      <a:pt x="16" y="239"/>
                      <a:pt x="23" y="241"/>
                      <a:pt x="27" y="245"/>
                    </a:cubicBezTo>
                    <a:cubicBezTo>
                      <a:pt x="28" y="246"/>
                      <a:pt x="29" y="248"/>
                      <a:pt x="29" y="249"/>
                    </a:cubicBezTo>
                    <a:cubicBezTo>
                      <a:pt x="29" y="254"/>
                      <a:pt x="31" y="257"/>
                      <a:pt x="37" y="257"/>
                    </a:cubicBezTo>
                    <a:cubicBezTo>
                      <a:pt x="38" y="257"/>
                      <a:pt x="40" y="258"/>
                      <a:pt x="41" y="258"/>
                    </a:cubicBezTo>
                    <a:cubicBezTo>
                      <a:pt x="51" y="258"/>
                      <a:pt x="61" y="256"/>
                      <a:pt x="59" y="271"/>
                    </a:cubicBezTo>
                    <a:cubicBezTo>
                      <a:pt x="58" y="275"/>
                      <a:pt x="63" y="276"/>
                      <a:pt x="67" y="276"/>
                    </a:cubicBezTo>
                    <a:cubicBezTo>
                      <a:pt x="73" y="276"/>
                      <a:pt x="79" y="276"/>
                      <a:pt x="86" y="276"/>
                    </a:cubicBezTo>
                    <a:cubicBezTo>
                      <a:pt x="90" y="276"/>
                      <a:pt x="94" y="275"/>
                      <a:pt x="96" y="280"/>
                    </a:cubicBezTo>
                    <a:cubicBezTo>
                      <a:pt x="99" y="284"/>
                      <a:pt x="95" y="287"/>
                      <a:pt x="92" y="290"/>
                    </a:cubicBezTo>
                    <a:cubicBezTo>
                      <a:pt x="89" y="294"/>
                      <a:pt x="85" y="298"/>
                      <a:pt x="82" y="302"/>
                    </a:cubicBezTo>
                    <a:cubicBezTo>
                      <a:pt x="78" y="303"/>
                      <a:pt x="78" y="306"/>
                      <a:pt x="77" y="309"/>
                    </a:cubicBezTo>
                    <a:cubicBezTo>
                      <a:pt x="76" y="311"/>
                      <a:pt x="73" y="314"/>
                      <a:pt x="75" y="314"/>
                    </a:cubicBezTo>
                    <a:cubicBezTo>
                      <a:pt x="81" y="315"/>
                      <a:pt x="87" y="320"/>
                      <a:pt x="94" y="316"/>
                    </a:cubicBezTo>
                    <a:cubicBezTo>
                      <a:pt x="97" y="317"/>
                      <a:pt x="98" y="314"/>
                      <a:pt x="99" y="312"/>
                    </a:cubicBezTo>
                    <a:cubicBezTo>
                      <a:pt x="100" y="311"/>
                      <a:pt x="100" y="311"/>
                      <a:pt x="100" y="311"/>
                    </a:cubicBezTo>
                    <a:cubicBezTo>
                      <a:pt x="103" y="311"/>
                      <a:pt x="105" y="309"/>
                      <a:pt x="106" y="306"/>
                    </a:cubicBezTo>
                    <a:cubicBezTo>
                      <a:pt x="108" y="305"/>
                      <a:pt x="110" y="305"/>
                      <a:pt x="112" y="304"/>
                    </a:cubicBezTo>
                    <a:cubicBezTo>
                      <a:pt x="116" y="305"/>
                      <a:pt x="116" y="302"/>
                      <a:pt x="117" y="300"/>
                    </a:cubicBezTo>
                    <a:cubicBezTo>
                      <a:pt x="121" y="297"/>
                      <a:pt x="126" y="295"/>
                      <a:pt x="130" y="292"/>
                    </a:cubicBezTo>
                    <a:cubicBezTo>
                      <a:pt x="133" y="297"/>
                      <a:pt x="138" y="297"/>
                      <a:pt x="143" y="297"/>
                    </a:cubicBezTo>
                    <a:cubicBezTo>
                      <a:pt x="155" y="298"/>
                      <a:pt x="154" y="287"/>
                      <a:pt x="156" y="281"/>
                    </a:cubicBezTo>
                    <a:cubicBezTo>
                      <a:pt x="159" y="271"/>
                      <a:pt x="151" y="279"/>
                      <a:pt x="149" y="278"/>
                    </a:cubicBezTo>
                    <a:cubicBezTo>
                      <a:pt x="145" y="275"/>
                      <a:pt x="145" y="271"/>
                      <a:pt x="147" y="267"/>
                    </a:cubicBezTo>
                    <a:cubicBezTo>
                      <a:pt x="147" y="266"/>
                      <a:pt x="147" y="265"/>
                      <a:pt x="148" y="264"/>
                    </a:cubicBezTo>
                    <a:cubicBezTo>
                      <a:pt x="150" y="262"/>
                      <a:pt x="153" y="261"/>
                      <a:pt x="153" y="258"/>
                    </a:cubicBezTo>
                    <a:cubicBezTo>
                      <a:pt x="154" y="257"/>
                      <a:pt x="154" y="257"/>
                      <a:pt x="154" y="257"/>
                    </a:cubicBezTo>
                    <a:cubicBezTo>
                      <a:pt x="156" y="257"/>
                      <a:pt x="159" y="255"/>
                      <a:pt x="161" y="258"/>
                    </a:cubicBezTo>
                    <a:cubicBezTo>
                      <a:pt x="160" y="261"/>
                      <a:pt x="161" y="263"/>
                      <a:pt x="164" y="264"/>
                    </a:cubicBezTo>
                    <a:cubicBezTo>
                      <a:pt x="168" y="268"/>
                      <a:pt x="173" y="274"/>
                      <a:pt x="178" y="264"/>
                    </a:cubicBezTo>
                    <a:cubicBezTo>
                      <a:pt x="188" y="260"/>
                      <a:pt x="204" y="262"/>
                      <a:pt x="202" y="243"/>
                    </a:cubicBezTo>
                    <a:cubicBezTo>
                      <a:pt x="215" y="249"/>
                      <a:pt x="229" y="254"/>
                      <a:pt x="244" y="252"/>
                    </a:cubicBezTo>
                    <a:cubicBezTo>
                      <a:pt x="244" y="252"/>
                      <a:pt x="244" y="252"/>
                      <a:pt x="244" y="252"/>
                    </a:cubicBezTo>
                    <a:cubicBezTo>
                      <a:pt x="245" y="253"/>
                      <a:pt x="247" y="255"/>
                      <a:pt x="249" y="253"/>
                    </a:cubicBezTo>
                    <a:cubicBezTo>
                      <a:pt x="252" y="255"/>
                      <a:pt x="254" y="253"/>
                      <a:pt x="257" y="253"/>
                    </a:cubicBezTo>
                    <a:cubicBezTo>
                      <a:pt x="259" y="256"/>
                      <a:pt x="261" y="258"/>
                      <a:pt x="265" y="257"/>
                    </a:cubicBezTo>
                    <a:cubicBezTo>
                      <a:pt x="268" y="257"/>
                      <a:pt x="271" y="258"/>
                      <a:pt x="274" y="258"/>
                    </a:cubicBezTo>
                    <a:cubicBezTo>
                      <a:pt x="279" y="264"/>
                      <a:pt x="283" y="270"/>
                      <a:pt x="292" y="270"/>
                    </a:cubicBezTo>
                    <a:cubicBezTo>
                      <a:pt x="293" y="271"/>
                      <a:pt x="294" y="272"/>
                      <a:pt x="295" y="273"/>
                    </a:cubicBezTo>
                    <a:cubicBezTo>
                      <a:pt x="299" y="277"/>
                      <a:pt x="301" y="282"/>
                      <a:pt x="308" y="280"/>
                    </a:cubicBezTo>
                    <a:cubicBezTo>
                      <a:pt x="315" y="278"/>
                      <a:pt x="318" y="283"/>
                      <a:pt x="318" y="289"/>
                    </a:cubicBezTo>
                    <a:cubicBezTo>
                      <a:pt x="318" y="303"/>
                      <a:pt x="326" y="300"/>
                      <a:pt x="334" y="298"/>
                    </a:cubicBezTo>
                    <a:cubicBezTo>
                      <a:pt x="335" y="299"/>
                      <a:pt x="336" y="299"/>
                      <a:pt x="337" y="300"/>
                    </a:cubicBezTo>
                    <a:cubicBezTo>
                      <a:pt x="337" y="304"/>
                      <a:pt x="337" y="308"/>
                      <a:pt x="343" y="306"/>
                    </a:cubicBezTo>
                    <a:cubicBezTo>
                      <a:pt x="346" y="306"/>
                      <a:pt x="349" y="306"/>
                      <a:pt x="352" y="306"/>
                    </a:cubicBezTo>
                    <a:cubicBezTo>
                      <a:pt x="345" y="326"/>
                      <a:pt x="345" y="326"/>
                      <a:pt x="366" y="328"/>
                    </a:cubicBezTo>
                    <a:cubicBezTo>
                      <a:pt x="368" y="328"/>
                      <a:pt x="369" y="329"/>
                      <a:pt x="370" y="330"/>
                    </a:cubicBezTo>
                    <a:cubicBezTo>
                      <a:pt x="370" y="330"/>
                      <a:pt x="370" y="330"/>
                      <a:pt x="370" y="330"/>
                    </a:cubicBezTo>
                    <a:cubicBezTo>
                      <a:pt x="372" y="343"/>
                      <a:pt x="380" y="350"/>
                      <a:pt x="391" y="356"/>
                    </a:cubicBezTo>
                    <a:cubicBezTo>
                      <a:pt x="392" y="357"/>
                      <a:pt x="393" y="359"/>
                      <a:pt x="395" y="360"/>
                    </a:cubicBezTo>
                    <a:cubicBezTo>
                      <a:pt x="396" y="365"/>
                      <a:pt x="403" y="368"/>
                      <a:pt x="397" y="375"/>
                    </a:cubicBezTo>
                    <a:cubicBezTo>
                      <a:pt x="394" y="379"/>
                      <a:pt x="394" y="391"/>
                      <a:pt x="398" y="393"/>
                    </a:cubicBezTo>
                    <a:cubicBezTo>
                      <a:pt x="416" y="402"/>
                      <a:pt x="425" y="417"/>
                      <a:pt x="436" y="432"/>
                    </a:cubicBezTo>
                    <a:cubicBezTo>
                      <a:pt x="437" y="462"/>
                      <a:pt x="434" y="492"/>
                      <a:pt x="438" y="522"/>
                    </a:cubicBezTo>
                    <a:cubicBezTo>
                      <a:pt x="443" y="535"/>
                      <a:pt x="446" y="549"/>
                      <a:pt x="460" y="557"/>
                    </a:cubicBezTo>
                    <a:cubicBezTo>
                      <a:pt x="460" y="558"/>
                      <a:pt x="461" y="560"/>
                      <a:pt x="462" y="561"/>
                    </a:cubicBezTo>
                    <a:cubicBezTo>
                      <a:pt x="465" y="574"/>
                      <a:pt x="475" y="581"/>
                      <a:pt x="485" y="587"/>
                    </a:cubicBezTo>
                    <a:cubicBezTo>
                      <a:pt x="495" y="593"/>
                      <a:pt x="503" y="600"/>
                      <a:pt x="508" y="609"/>
                    </a:cubicBezTo>
                    <a:cubicBezTo>
                      <a:pt x="520" y="632"/>
                      <a:pt x="531" y="656"/>
                      <a:pt x="551" y="674"/>
                    </a:cubicBezTo>
                    <a:cubicBezTo>
                      <a:pt x="553" y="676"/>
                      <a:pt x="556" y="679"/>
                      <a:pt x="556" y="681"/>
                    </a:cubicBezTo>
                    <a:cubicBezTo>
                      <a:pt x="554" y="694"/>
                      <a:pt x="563" y="694"/>
                      <a:pt x="572" y="695"/>
                    </a:cubicBezTo>
                    <a:cubicBezTo>
                      <a:pt x="572" y="695"/>
                      <a:pt x="572" y="695"/>
                      <a:pt x="572" y="695"/>
                    </a:cubicBezTo>
                    <a:cubicBezTo>
                      <a:pt x="574" y="697"/>
                      <a:pt x="575" y="698"/>
                      <a:pt x="576" y="701"/>
                    </a:cubicBezTo>
                    <a:cubicBezTo>
                      <a:pt x="578" y="704"/>
                      <a:pt x="581" y="707"/>
                      <a:pt x="584" y="704"/>
                    </a:cubicBezTo>
                    <a:cubicBezTo>
                      <a:pt x="588" y="701"/>
                      <a:pt x="583" y="698"/>
                      <a:pt x="582" y="694"/>
                    </a:cubicBezTo>
                    <a:cubicBezTo>
                      <a:pt x="582" y="693"/>
                      <a:pt x="577" y="693"/>
                      <a:pt x="574" y="693"/>
                    </a:cubicBezTo>
                    <a:cubicBezTo>
                      <a:pt x="574" y="689"/>
                      <a:pt x="574" y="685"/>
                      <a:pt x="574" y="681"/>
                    </a:cubicBezTo>
                    <a:cubicBezTo>
                      <a:pt x="574" y="678"/>
                      <a:pt x="572" y="673"/>
                      <a:pt x="575" y="671"/>
                    </a:cubicBezTo>
                    <a:cubicBezTo>
                      <a:pt x="580" y="669"/>
                      <a:pt x="582" y="674"/>
                      <a:pt x="584" y="677"/>
                    </a:cubicBezTo>
                    <a:cubicBezTo>
                      <a:pt x="597" y="689"/>
                      <a:pt x="610" y="701"/>
                      <a:pt x="622" y="714"/>
                    </a:cubicBezTo>
                    <a:cubicBezTo>
                      <a:pt x="622" y="721"/>
                      <a:pt x="623" y="728"/>
                      <a:pt x="623" y="735"/>
                    </a:cubicBezTo>
                    <a:cubicBezTo>
                      <a:pt x="624" y="747"/>
                      <a:pt x="640" y="760"/>
                      <a:pt x="655" y="761"/>
                    </a:cubicBezTo>
                    <a:cubicBezTo>
                      <a:pt x="655" y="761"/>
                      <a:pt x="655" y="761"/>
                      <a:pt x="655" y="761"/>
                    </a:cubicBezTo>
                    <a:cubicBezTo>
                      <a:pt x="656" y="762"/>
                      <a:pt x="658" y="762"/>
                      <a:pt x="659" y="763"/>
                    </a:cubicBezTo>
                    <a:cubicBezTo>
                      <a:pt x="661" y="769"/>
                      <a:pt x="668" y="769"/>
                      <a:pt x="672" y="770"/>
                    </a:cubicBezTo>
                    <a:cubicBezTo>
                      <a:pt x="688" y="774"/>
                      <a:pt x="702" y="785"/>
                      <a:pt x="719" y="780"/>
                    </a:cubicBezTo>
                    <a:cubicBezTo>
                      <a:pt x="723" y="780"/>
                      <a:pt x="726" y="780"/>
                      <a:pt x="730" y="779"/>
                    </a:cubicBezTo>
                    <a:cubicBezTo>
                      <a:pt x="740" y="781"/>
                      <a:pt x="745" y="790"/>
                      <a:pt x="751" y="796"/>
                    </a:cubicBezTo>
                    <a:cubicBezTo>
                      <a:pt x="756" y="801"/>
                      <a:pt x="761" y="805"/>
                      <a:pt x="769" y="803"/>
                    </a:cubicBezTo>
                    <a:cubicBezTo>
                      <a:pt x="772" y="804"/>
                      <a:pt x="775" y="804"/>
                      <a:pt x="778" y="804"/>
                    </a:cubicBezTo>
                    <a:cubicBezTo>
                      <a:pt x="780" y="810"/>
                      <a:pt x="785" y="810"/>
                      <a:pt x="790" y="809"/>
                    </a:cubicBezTo>
                    <a:cubicBezTo>
                      <a:pt x="792" y="809"/>
                      <a:pt x="794" y="810"/>
                      <a:pt x="796" y="810"/>
                    </a:cubicBezTo>
                    <a:cubicBezTo>
                      <a:pt x="798" y="814"/>
                      <a:pt x="800" y="816"/>
                      <a:pt x="804" y="817"/>
                    </a:cubicBezTo>
                    <a:cubicBezTo>
                      <a:pt x="810" y="826"/>
                      <a:pt x="816" y="837"/>
                      <a:pt x="823" y="843"/>
                    </a:cubicBezTo>
                    <a:cubicBezTo>
                      <a:pt x="832" y="851"/>
                      <a:pt x="843" y="860"/>
                      <a:pt x="855" y="862"/>
                    </a:cubicBezTo>
                    <a:cubicBezTo>
                      <a:pt x="861" y="864"/>
                      <a:pt x="876" y="879"/>
                      <a:pt x="879" y="856"/>
                    </a:cubicBezTo>
                    <a:cubicBezTo>
                      <a:pt x="879" y="854"/>
                      <a:pt x="890" y="845"/>
                      <a:pt x="893" y="855"/>
                    </a:cubicBezTo>
                    <a:cubicBezTo>
                      <a:pt x="895" y="864"/>
                      <a:pt x="901" y="869"/>
                      <a:pt x="904" y="876"/>
                    </a:cubicBezTo>
                    <a:cubicBezTo>
                      <a:pt x="909" y="889"/>
                      <a:pt x="906" y="906"/>
                      <a:pt x="896" y="916"/>
                    </a:cubicBezTo>
                    <a:cubicBezTo>
                      <a:pt x="890" y="921"/>
                      <a:pt x="890" y="926"/>
                      <a:pt x="896" y="931"/>
                    </a:cubicBezTo>
                    <a:cubicBezTo>
                      <a:pt x="900" y="934"/>
                      <a:pt x="905" y="938"/>
                      <a:pt x="910" y="938"/>
                    </a:cubicBezTo>
                    <a:cubicBezTo>
                      <a:pt x="918" y="939"/>
                      <a:pt x="924" y="942"/>
                      <a:pt x="925" y="950"/>
                    </a:cubicBezTo>
                    <a:cubicBezTo>
                      <a:pt x="925" y="959"/>
                      <a:pt x="918" y="966"/>
                      <a:pt x="910" y="968"/>
                    </a:cubicBezTo>
                    <a:cubicBezTo>
                      <a:pt x="901" y="971"/>
                      <a:pt x="896" y="974"/>
                      <a:pt x="893" y="983"/>
                    </a:cubicBezTo>
                    <a:cubicBezTo>
                      <a:pt x="890" y="992"/>
                      <a:pt x="883" y="989"/>
                      <a:pt x="877" y="984"/>
                    </a:cubicBezTo>
                    <a:cubicBezTo>
                      <a:pt x="876" y="982"/>
                      <a:pt x="877" y="976"/>
                      <a:pt x="872" y="978"/>
                    </a:cubicBezTo>
                    <a:cubicBezTo>
                      <a:pt x="869" y="980"/>
                      <a:pt x="866" y="983"/>
                      <a:pt x="867" y="987"/>
                    </a:cubicBezTo>
                    <a:cubicBezTo>
                      <a:pt x="869" y="993"/>
                      <a:pt x="867" y="1001"/>
                      <a:pt x="873" y="1006"/>
                    </a:cubicBezTo>
                    <a:cubicBezTo>
                      <a:pt x="889" y="1019"/>
                      <a:pt x="894" y="1040"/>
                      <a:pt x="905" y="1057"/>
                    </a:cubicBezTo>
                    <a:cubicBezTo>
                      <a:pt x="915" y="1075"/>
                      <a:pt x="918" y="1099"/>
                      <a:pt x="943" y="1105"/>
                    </a:cubicBezTo>
                    <a:cubicBezTo>
                      <a:pt x="945" y="1105"/>
                      <a:pt x="946" y="1106"/>
                      <a:pt x="948" y="1107"/>
                    </a:cubicBezTo>
                    <a:cubicBezTo>
                      <a:pt x="973" y="1119"/>
                      <a:pt x="981" y="1133"/>
                      <a:pt x="979" y="1158"/>
                    </a:cubicBezTo>
                    <a:cubicBezTo>
                      <a:pt x="978" y="1162"/>
                      <a:pt x="977" y="1167"/>
                      <a:pt x="976" y="1171"/>
                    </a:cubicBezTo>
                    <a:cubicBezTo>
                      <a:pt x="972" y="1197"/>
                      <a:pt x="968" y="1223"/>
                      <a:pt x="965" y="1249"/>
                    </a:cubicBezTo>
                    <a:cubicBezTo>
                      <a:pt x="963" y="1274"/>
                      <a:pt x="961" y="1299"/>
                      <a:pt x="949" y="1322"/>
                    </a:cubicBezTo>
                    <a:cubicBezTo>
                      <a:pt x="945" y="1331"/>
                      <a:pt x="940" y="1339"/>
                      <a:pt x="943" y="1349"/>
                    </a:cubicBezTo>
                    <a:cubicBezTo>
                      <a:pt x="946" y="1357"/>
                      <a:pt x="943" y="1365"/>
                      <a:pt x="942" y="1374"/>
                    </a:cubicBezTo>
                    <a:cubicBezTo>
                      <a:pt x="940" y="1384"/>
                      <a:pt x="933" y="1395"/>
                      <a:pt x="939" y="1407"/>
                    </a:cubicBezTo>
                    <a:cubicBezTo>
                      <a:pt x="945" y="1403"/>
                      <a:pt x="942" y="1398"/>
                      <a:pt x="943" y="1394"/>
                    </a:cubicBezTo>
                    <a:cubicBezTo>
                      <a:pt x="944" y="1391"/>
                      <a:pt x="941" y="1386"/>
                      <a:pt x="947" y="1386"/>
                    </a:cubicBezTo>
                    <a:cubicBezTo>
                      <a:pt x="952" y="1387"/>
                      <a:pt x="952" y="1392"/>
                      <a:pt x="951" y="1396"/>
                    </a:cubicBezTo>
                    <a:cubicBezTo>
                      <a:pt x="949" y="1407"/>
                      <a:pt x="946" y="1417"/>
                      <a:pt x="946" y="1428"/>
                    </a:cubicBezTo>
                    <a:cubicBezTo>
                      <a:pt x="946" y="1431"/>
                      <a:pt x="946" y="1440"/>
                      <a:pt x="936" y="1435"/>
                    </a:cubicBezTo>
                    <a:cubicBezTo>
                      <a:pt x="931" y="1432"/>
                      <a:pt x="929" y="1438"/>
                      <a:pt x="927" y="1442"/>
                    </a:cubicBezTo>
                    <a:cubicBezTo>
                      <a:pt x="925" y="1447"/>
                      <a:pt x="928" y="1449"/>
                      <a:pt x="932" y="1449"/>
                    </a:cubicBezTo>
                    <a:cubicBezTo>
                      <a:pt x="943" y="1449"/>
                      <a:pt x="928" y="1463"/>
                      <a:pt x="939" y="1463"/>
                    </a:cubicBezTo>
                    <a:cubicBezTo>
                      <a:pt x="936" y="1465"/>
                      <a:pt x="933" y="1467"/>
                      <a:pt x="929" y="1466"/>
                    </a:cubicBezTo>
                    <a:cubicBezTo>
                      <a:pt x="927" y="1466"/>
                      <a:pt x="925" y="1467"/>
                      <a:pt x="924" y="1468"/>
                    </a:cubicBezTo>
                    <a:cubicBezTo>
                      <a:pt x="923" y="1474"/>
                      <a:pt x="934" y="1471"/>
                      <a:pt x="931" y="1479"/>
                    </a:cubicBezTo>
                    <a:cubicBezTo>
                      <a:pt x="928" y="1479"/>
                      <a:pt x="924" y="1479"/>
                      <a:pt x="926" y="1483"/>
                    </a:cubicBezTo>
                    <a:cubicBezTo>
                      <a:pt x="926" y="1485"/>
                      <a:pt x="928" y="1486"/>
                      <a:pt x="929" y="1487"/>
                    </a:cubicBezTo>
                    <a:cubicBezTo>
                      <a:pt x="931" y="1485"/>
                      <a:pt x="932" y="1483"/>
                      <a:pt x="933" y="1481"/>
                    </a:cubicBezTo>
                    <a:cubicBezTo>
                      <a:pt x="933" y="1481"/>
                      <a:pt x="934" y="1481"/>
                      <a:pt x="934" y="1480"/>
                    </a:cubicBezTo>
                    <a:cubicBezTo>
                      <a:pt x="935" y="1480"/>
                      <a:pt x="935" y="1480"/>
                      <a:pt x="936" y="1480"/>
                    </a:cubicBezTo>
                    <a:cubicBezTo>
                      <a:pt x="938" y="1483"/>
                      <a:pt x="937" y="1487"/>
                      <a:pt x="936" y="1490"/>
                    </a:cubicBezTo>
                    <a:cubicBezTo>
                      <a:pt x="935" y="1496"/>
                      <a:pt x="925" y="1501"/>
                      <a:pt x="934" y="1507"/>
                    </a:cubicBezTo>
                    <a:cubicBezTo>
                      <a:pt x="940" y="1510"/>
                      <a:pt x="943" y="1518"/>
                      <a:pt x="951" y="1515"/>
                    </a:cubicBezTo>
                    <a:cubicBezTo>
                      <a:pt x="951" y="1522"/>
                      <a:pt x="944" y="1525"/>
                      <a:pt x="947" y="1532"/>
                    </a:cubicBezTo>
                    <a:cubicBezTo>
                      <a:pt x="952" y="1530"/>
                      <a:pt x="958" y="1526"/>
                      <a:pt x="965" y="1531"/>
                    </a:cubicBezTo>
                    <a:cubicBezTo>
                      <a:pt x="955" y="1531"/>
                      <a:pt x="950" y="1538"/>
                      <a:pt x="943" y="1543"/>
                    </a:cubicBezTo>
                    <a:cubicBezTo>
                      <a:pt x="953" y="1545"/>
                      <a:pt x="962" y="1546"/>
                      <a:pt x="967" y="1535"/>
                    </a:cubicBezTo>
                    <a:cubicBezTo>
                      <a:pt x="968" y="1531"/>
                      <a:pt x="969" y="1528"/>
                      <a:pt x="973" y="1527"/>
                    </a:cubicBezTo>
                    <a:cubicBezTo>
                      <a:pt x="973" y="1533"/>
                      <a:pt x="979" y="1535"/>
                      <a:pt x="980" y="1539"/>
                    </a:cubicBezTo>
                    <a:cubicBezTo>
                      <a:pt x="981" y="1542"/>
                      <a:pt x="977" y="1546"/>
                      <a:pt x="972" y="1546"/>
                    </a:cubicBezTo>
                    <a:cubicBezTo>
                      <a:pt x="969" y="1545"/>
                      <a:pt x="964" y="1543"/>
                      <a:pt x="964" y="1548"/>
                    </a:cubicBezTo>
                    <a:cubicBezTo>
                      <a:pt x="963" y="1551"/>
                      <a:pt x="968" y="1557"/>
                      <a:pt x="970" y="1557"/>
                    </a:cubicBezTo>
                    <a:cubicBezTo>
                      <a:pt x="976" y="1555"/>
                      <a:pt x="979" y="1561"/>
                      <a:pt x="984" y="1562"/>
                    </a:cubicBezTo>
                    <a:cubicBezTo>
                      <a:pt x="999" y="1566"/>
                      <a:pt x="1010" y="1557"/>
                      <a:pt x="1024" y="1556"/>
                    </a:cubicBezTo>
                    <a:cubicBezTo>
                      <a:pt x="1003" y="1545"/>
                      <a:pt x="994" y="1532"/>
                      <a:pt x="990" y="1516"/>
                    </a:cubicBezTo>
                    <a:cubicBezTo>
                      <a:pt x="984" y="1493"/>
                      <a:pt x="1001" y="1485"/>
                      <a:pt x="1011" y="1472"/>
                    </a:cubicBezTo>
                    <a:cubicBezTo>
                      <a:pt x="1017" y="1464"/>
                      <a:pt x="1025" y="1458"/>
                      <a:pt x="1011" y="1449"/>
                    </a:cubicBezTo>
                    <a:cubicBezTo>
                      <a:pt x="1001" y="1443"/>
                      <a:pt x="1000" y="1436"/>
                      <a:pt x="1013" y="1431"/>
                    </a:cubicBezTo>
                    <a:cubicBezTo>
                      <a:pt x="1018" y="1429"/>
                      <a:pt x="1023" y="1424"/>
                      <a:pt x="1024" y="1419"/>
                    </a:cubicBezTo>
                    <a:cubicBezTo>
                      <a:pt x="1025" y="1407"/>
                      <a:pt x="1032" y="1400"/>
                      <a:pt x="1044" y="1395"/>
                    </a:cubicBezTo>
                    <a:cubicBezTo>
                      <a:pt x="1041" y="1393"/>
                      <a:pt x="1039" y="1392"/>
                      <a:pt x="1038" y="1392"/>
                    </a:cubicBezTo>
                    <a:cubicBezTo>
                      <a:pt x="1029" y="1395"/>
                      <a:pt x="1028" y="1390"/>
                      <a:pt x="1027" y="1382"/>
                    </a:cubicBezTo>
                    <a:cubicBezTo>
                      <a:pt x="1027" y="1373"/>
                      <a:pt x="1034" y="1376"/>
                      <a:pt x="1038" y="1377"/>
                    </a:cubicBezTo>
                    <a:cubicBezTo>
                      <a:pt x="1053" y="1383"/>
                      <a:pt x="1056" y="1371"/>
                      <a:pt x="1056" y="1362"/>
                    </a:cubicBezTo>
                    <a:cubicBezTo>
                      <a:pt x="1057" y="1353"/>
                      <a:pt x="1061" y="1352"/>
                      <a:pt x="1067" y="1353"/>
                    </a:cubicBezTo>
                    <a:cubicBezTo>
                      <a:pt x="1077" y="1354"/>
                      <a:pt x="1087" y="1351"/>
                      <a:pt x="1096" y="1347"/>
                    </a:cubicBezTo>
                    <a:cubicBezTo>
                      <a:pt x="1104" y="1343"/>
                      <a:pt x="1114" y="1336"/>
                      <a:pt x="1110" y="1326"/>
                    </a:cubicBezTo>
                    <a:cubicBezTo>
                      <a:pt x="1107" y="1319"/>
                      <a:pt x="1106" y="1311"/>
                      <a:pt x="1101" y="1304"/>
                    </a:cubicBezTo>
                    <a:cubicBezTo>
                      <a:pt x="1105" y="1302"/>
                      <a:pt x="1108" y="1303"/>
                      <a:pt x="1112" y="1304"/>
                    </a:cubicBezTo>
                    <a:cubicBezTo>
                      <a:pt x="1132" y="1309"/>
                      <a:pt x="1143" y="1304"/>
                      <a:pt x="1153" y="1285"/>
                    </a:cubicBezTo>
                    <a:cubicBezTo>
                      <a:pt x="1158" y="1275"/>
                      <a:pt x="1162" y="1264"/>
                      <a:pt x="1169" y="1254"/>
                    </a:cubicBezTo>
                    <a:cubicBezTo>
                      <a:pt x="1170" y="1256"/>
                      <a:pt x="1171" y="1257"/>
                      <a:pt x="1171" y="1259"/>
                    </a:cubicBezTo>
                    <a:cubicBezTo>
                      <a:pt x="1171" y="1260"/>
                      <a:pt x="1171" y="1263"/>
                      <a:pt x="1174" y="1262"/>
                    </a:cubicBezTo>
                    <a:cubicBezTo>
                      <a:pt x="1182" y="1245"/>
                      <a:pt x="1198" y="1231"/>
                      <a:pt x="1195" y="1209"/>
                    </a:cubicBezTo>
                    <a:cubicBezTo>
                      <a:pt x="1194" y="1207"/>
                      <a:pt x="1195" y="1205"/>
                      <a:pt x="1196" y="1204"/>
                    </a:cubicBezTo>
                    <a:cubicBezTo>
                      <a:pt x="1210" y="1190"/>
                      <a:pt x="1227" y="1177"/>
                      <a:pt x="1247" y="1177"/>
                    </a:cubicBezTo>
                    <a:cubicBezTo>
                      <a:pt x="1260" y="1176"/>
                      <a:pt x="1267" y="1171"/>
                      <a:pt x="1271" y="1163"/>
                    </a:cubicBezTo>
                    <a:cubicBezTo>
                      <a:pt x="1284" y="1139"/>
                      <a:pt x="1294" y="1115"/>
                      <a:pt x="1291" y="1087"/>
                    </a:cubicBezTo>
                    <a:cubicBezTo>
                      <a:pt x="1291" y="1081"/>
                      <a:pt x="1290" y="1073"/>
                      <a:pt x="1297" y="1072"/>
                    </a:cubicBezTo>
                    <a:cubicBezTo>
                      <a:pt x="1303" y="1070"/>
                      <a:pt x="1304" y="1065"/>
                      <a:pt x="1306" y="1061"/>
                    </a:cubicBezTo>
                    <a:cubicBezTo>
                      <a:pt x="1310" y="1056"/>
                      <a:pt x="1313" y="1050"/>
                      <a:pt x="1319" y="1046"/>
                    </a:cubicBezTo>
                    <a:cubicBezTo>
                      <a:pt x="1331" y="1038"/>
                      <a:pt x="1335" y="1025"/>
                      <a:pt x="1333" y="1011"/>
                    </a:cubicBezTo>
                    <a:cubicBezTo>
                      <a:pt x="1332" y="1000"/>
                      <a:pt x="1328" y="991"/>
                      <a:pt x="1314" y="992"/>
                    </a:cubicBezTo>
                    <a:close/>
                    <a:moveTo>
                      <a:pt x="718" y="93"/>
                    </a:moveTo>
                    <a:cubicBezTo>
                      <a:pt x="718" y="93"/>
                      <a:pt x="718" y="94"/>
                      <a:pt x="718" y="95"/>
                    </a:cubicBezTo>
                    <a:cubicBezTo>
                      <a:pt x="721" y="98"/>
                      <a:pt x="731" y="92"/>
                      <a:pt x="730" y="102"/>
                    </a:cubicBezTo>
                    <a:cubicBezTo>
                      <a:pt x="736" y="100"/>
                      <a:pt x="736" y="104"/>
                      <a:pt x="737" y="108"/>
                    </a:cubicBezTo>
                    <a:cubicBezTo>
                      <a:pt x="736" y="115"/>
                      <a:pt x="731" y="118"/>
                      <a:pt x="727" y="122"/>
                    </a:cubicBezTo>
                    <a:cubicBezTo>
                      <a:pt x="725" y="124"/>
                      <a:pt x="722" y="128"/>
                      <a:pt x="720" y="125"/>
                    </a:cubicBezTo>
                    <a:cubicBezTo>
                      <a:pt x="717" y="123"/>
                      <a:pt x="717" y="119"/>
                      <a:pt x="716" y="116"/>
                    </a:cubicBezTo>
                    <a:cubicBezTo>
                      <a:pt x="716" y="112"/>
                      <a:pt x="719" y="111"/>
                      <a:pt x="722" y="111"/>
                    </a:cubicBezTo>
                    <a:cubicBezTo>
                      <a:pt x="730" y="112"/>
                      <a:pt x="732" y="109"/>
                      <a:pt x="730" y="102"/>
                    </a:cubicBezTo>
                    <a:cubicBezTo>
                      <a:pt x="726" y="100"/>
                      <a:pt x="716" y="107"/>
                      <a:pt x="718" y="95"/>
                    </a:cubicBezTo>
                    <a:cubicBezTo>
                      <a:pt x="718" y="94"/>
                      <a:pt x="718" y="93"/>
                      <a:pt x="718" y="93"/>
                    </a:cubicBezTo>
                    <a:cubicBezTo>
                      <a:pt x="717" y="92"/>
                      <a:pt x="716" y="91"/>
                      <a:pt x="715" y="90"/>
                    </a:cubicBezTo>
                    <a:cubicBezTo>
                      <a:pt x="716" y="91"/>
                      <a:pt x="717" y="92"/>
                      <a:pt x="718" y="93"/>
                    </a:cubicBezTo>
                    <a:close/>
                    <a:moveTo>
                      <a:pt x="537" y="621"/>
                    </a:moveTo>
                    <a:cubicBezTo>
                      <a:pt x="540" y="616"/>
                      <a:pt x="546" y="616"/>
                      <a:pt x="548" y="619"/>
                    </a:cubicBezTo>
                    <a:cubicBezTo>
                      <a:pt x="552" y="624"/>
                      <a:pt x="551" y="630"/>
                      <a:pt x="547" y="635"/>
                    </a:cubicBezTo>
                    <a:cubicBezTo>
                      <a:pt x="544" y="630"/>
                      <a:pt x="541" y="626"/>
                      <a:pt x="537" y="6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" name="Freeform 5">
                <a:extLst>
                  <a:ext uri="{FF2B5EF4-FFF2-40B4-BE49-F238E27FC236}">
                    <a16:creationId xmlns:a16="http://schemas.microsoft.com/office/drawing/2014/main" id="{1CC448C3-0B4E-4D61-8029-3F3021EB9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0931" y="1311977"/>
                <a:ext cx="1444590" cy="1106350"/>
              </a:xfrm>
              <a:custGeom>
                <a:avLst/>
                <a:gdLst>
                  <a:gd name="T0" fmla="*/ 468 w 606"/>
                  <a:gd name="T1" fmla="*/ 290 h 464"/>
                  <a:gd name="T2" fmla="*/ 506 w 606"/>
                  <a:gd name="T3" fmla="*/ 290 h 464"/>
                  <a:gd name="T4" fmla="*/ 501 w 606"/>
                  <a:gd name="T5" fmla="*/ 265 h 464"/>
                  <a:gd name="T6" fmla="*/ 498 w 606"/>
                  <a:gd name="T7" fmla="*/ 254 h 464"/>
                  <a:gd name="T8" fmla="*/ 499 w 606"/>
                  <a:gd name="T9" fmla="*/ 242 h 464"/>
                  <a:gd name="T10" fmla="*/ 478 w 606"/>
                  <a:gd name="T11" fmla="*/ 241 h 464"/>
                  <a:gd name="T12" fmla="*/ 495 w 606"/>
                  <a:gd name="T13" fmla="*/ 232 h 464"/>
                  <a:gd name="T14" fmla="*/ 522 w 606"/>
                  <a:gd name="T15" fmla="*/ 232 h 464"/>
                  <a:gd name="T16" fmla="*/ 512 w 606"/>
                  <a:gd name="T17" fmla="*/ 219 h 464"/>
                  <a:gd name="T18" fmla="*/ 517 w 606"/>
                  <a:gd name="T19" fmla="*/ 200 h 464"/>
                  <a:gd name="T20" fmla="*/ 537 w 606"/>
                  <a:gd name="T21" fmla="*/ 189 h 464"/>
                  <a:gd name="T22" fmla="*/ 503 w 606"/>
                  <a:gd name="T23" fmla="*/ 166 h 464"/>
                  <a:gd name="T24" fmla="*/ 546 w 606"/>
                  <a:gd name="T25" fmla="*/ 159 h 464"/>
                  <a:gd name="T26" fmla="*/ 523 w 606"/>
                  <a:gd name="T27" fmla="*/ 150 h 464"/>
                  <a:gd name="T28" fmla="*/ 512 w 606"/>
                  <a:gd name="T29" fmla="*/ 145 h 464"/>
                  <a:gd name="T30" fmla="*/ 561 w 606"/>
                  <a:gd name="T31" fmla="*/ 86 h 464"/>
                  <a:gd name="T32" fmla="*/ 606 w 606"/>
                  <a:gd name="T33" fmla="*/ 59 h 464"/>
                  <a:gd name="T34" fmla="*/ 555 w 606"/>
                  <a:gd name="T35" fmla="*/ 55 h 464"/>
                  <a:gd name="T36" fmla="*/ 516 w 606"/>
                  <a:gd name="T37" fmla="*/ 61 h 464"/>
                  <a:gd name="T38" fmla="*/ 502 w 606"/>
                  <a:gd name="T39" fmla="*/ 62 h 464"/>
                  <a:gd name="T40" fmla="*/ 489 w 606"/>
                  <a:gd name="T41" fmla="*/ 50 h 464"/>
                  <a:gd name="T42" fmla="*/ 469 w 606"/>
                  <a:gd name="T43" fmla="*/ 51 h 464"/>
                  <a:gd name="T44" fmla="*/ 410 w 606"/>
                  <a:gd name="T45" fmla="*/ 50 h 464"/>
                  <a:gd name="T46" fmla="*/ 509 w 606"/>
                  <a:gd name="T47" fmla="*/ 32 h 464"/>
                  <a:gd name="T48" fmla="*/ 471 w 606"/>
                  <a:gd name="T49" fmla="*/ 16 h 464"/>
                  <a:gd name="T50" fmla="*/ 441 w 606"/>
                  <a:gd name="T51" fmla="*/ 12 h 464"/>
                  <a:gd name="T52" fmla="*/ 337 w 606"/>
                  <a:gd name="T53" fmla="*/ 19 h 464"/>
                  <a:gd name="T54" fmla="*/ 270 w 606"/>
                  <a:gd name="T55" fmla="*/ 30 h 464"/>
                  <a:gd name="T56" fmla="*/ 263 w 606"/>
                  <a:gd name="T57" fmla="*/ 46 h 464"/>
                  <a:gd name="T58" fmla="*/ 220 w 606"/>
                  <a:gd name="T59" fmla="*/ 36 h 464"/>
                  <a:gd name="T60" fmla="*/ 207 w 606"/>
                  <a:gd name="T61" fmla="*/ 44 h 464"/>
                  <a:gd name="T62" fmla="*/ 192 w 606"/>
                  <a:gd name="T63" fmla="*/ 56 h 464"/>
                  <a:gd name="T64" fmla="*/ 184 w 606"/>
                  <a:gd name="T65" fmla="*/ 39 h 464"/>
                  <a:gd name="T66" fmla="*/ 131 w 606"/>
                  <a:gd name="T67" fmla="*/ 50 h 464"/>
                  <a:gd name="T68" fmla="*/ 103 w 606"/>
                  <a:gd name="T69" fmla="*/ 68 h 464"/>
                  <a:gd name="T70" fmla="*/ 70 w 606"/>
                  <a:gd name="T71" fmla="*/ 92 h 464"/>
                  <a:gd name="T72" fmla="*/ 55 w 606"/>
                  <a:gd name="T73" fmla="*/ 116 h 464"/>
                  <a:gd name="T74" fmla="*/ 0 w 606"/>
                  <a:gd name="T75" fmla="*/ 134 h 464"/>
                  <a:gd name="T76" fmla="*/ 38 w 606"/>
                  <a:gd name="T77" fmla="*/ 150 h 464"/>
                  <a:gd name="T78" fmla="*/ 31 w 606"/>
                  <a:gd name="T79" fmla="*/ 167 h 464"/>
                  <a:gd name="T80" fmla="*/ 74 w 606"/>
                  <a:gd name="T81" fmla="*/ 177 h 464"/>
                  <a:gd name="T82" fmla="*/ 159 w 606"/>
                  <a:gd name="T83" fmla="*/ 212 h 464"/>
                  <a:gd name="T84" fmla="*/ 172 w 606"/>
                  <a:gd name="T85" fmla="*/ 267 h 464"/>
                  <a:gd name="T86" fmla="*/ 194 w 606"/>
                  <a:gd name="T87" fmla="*/ 269 h 464"/>
                  <a:gd name="T88" fmla="*/ 212 w 606"/>
                  <a:gd name="T89" fmla="*/ 286 h 464"/>
                  <a:gd name="T90" fmla="*/ 179 w 606"/>
                  <a:gd name="T91" fmla="*/ 304 h 464"/>
                  <a:gd name="T92" fmla="*/ 199 w 606"/>
                  <a:gd name="T93" fmla="*/ 297 h 464"/>
                  <a:gd name="T94" fmla="*/ 205 w 606"/>
                  <a:gd name="T95" fmla="*/ 321 h 464"/>
                  <a:gd name="T96" fmla="*/ 195 w 606"/>
                  <a:gd name="T97" fmla="*/ 356 h 464"/>
                  <a:gd name="T98" fmla="*/ 210 w 606"/>
                  <a:gd name="T99" fmla="*/ 398 h 464"/>
                  <a:gd name="T100" fmla="*/ 244 w 606"/>
                  <a:gd name="T101" fmla="*/ 445 h 464"/>
                  <a:gd name="T102" fmla="*/ 300 w 606"/>
                  <a:gd name="T103" fmla="*/ 447 h 464"/>
                  <a:gd name="T104" fmla="*/ 320 w 606"/>
                  <a:gd name="T105" fmla="*/ 398 h 464"/>
                  <a:gd name="T106" fmla="*/ 345 w 606"/>
                  <a:gd name="T107" fmla="*/ 363 h 464"/>
                  <a:gd name="T108" fmla="*/ 393 w 606"/>
                  <a:gd name="T109" fmla="*/ 347 h 464"/>
                  <a:gd name="T110" fmla="*/ 460 w 606"/>
                  <a:gd name="T111" fmla="*/ 320 h 464"/>
                  <a:gd name="T112" fmla="*/ 485 w 606"/>
                  <a:gd name="T113" fmla="*/ 295 h 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06" h="464">
                    <a:moveTo>
                      <a:pt x="485" y="295"/>
                    </a:moveTo>
                    <a:cubicBezTo>
                      <a:pt x="480" y="291"/>
                      <a:pt x="474" y="292"/>
                      <a:pt x="468" y="290"/>
                    </a:cubicBezTo>
                    <a:cubicBezTo>
                      <a:pt x="473" y="282"/>
                      <a:pt x="477" y="271"/>
                      <a:pt x="487" y="284"/>
                    </a:cubicBezTo>
                    <a:cubicBezTo>
                      <a:pt x="493" y="291"/>
                      <a:pt x="499" y="291"/>
                      <a:pt x="506" y="290"/>
                    </a:cubicBezTo>
                    <a:cubicBezTo>
                      <a:pt x="511" y="289"/>
                      <a:pt x="510" y="284"/>
                      <a:pt x="510" y="281"/>
                    </a:cubicBezTo>
                    <a:cubicBezTo>
                      <a:pt x="511" y="273"/>
                      <a:pt x="510" y="268"/>
                      <a:pt x="501" y="265"/>
                    </a:cubicBezTo>
                    <a:cubicBezTo>
                      <a:pt x="495" y="264"/>
                      <a:pt x="489" y="259"/>
                      <a:pt x="487" y="251"/>
                    </a:cubicBezTo>
                    <a:cubicBezTo>
                      <a:pt x="492" y="252"/>
                      <a:pt x="495" y="254"/>
                      <a:pt x="498" y="254"/>
                    </a:cubicBezTo>
                    <a:cubicBezTo>
                      <a:pt x="502" y="254"/>
                      <a:pt x="508" y="256"/>
                      <a:pt x="508" y="249"/>
                    </a:cubicBezTo>
                    <a:cubicBezTo>
                      <a:pt x="508" y="243"/>
                      <a:pt x="504" y="241"/>
                      <a:pt x="499" y="242"/>
                    </a:cubicBezTo>
                    <a:cubicBezTo>
                      <a:pt x="494" y="242"/>
                      <a:pt x="489" y="242"/>
                      <a:pt x="484" y="243"/>
                    </a:cubicBezTo>
                    <a:cubicBezTo>
                      <a:pt x="481" y="243"/>
                      <a:pt x="479" y="243"/>
                      <a:pt x="478" y="241"/>
                    </a:cubicBezTo>
                    <a:cubicBezTo>
                      <a:pt x="476" y="237"/>
                      <a:pt x="480" y="237"/>
                      <a:pt x="481" y="236"/>
                    </a:cubicBezTo>
                    <a:cubicBezTo>
                      <a:pt x="485" y="230"/>
                      <a:pt x="490" y="227"/>
                      <a:pt x="495" y="232"/>
                    </a:cubicBezTo>
                    <a:cubicBezTo>
                      <a:pt x="502" y="239"/>
                      <a:pt x="510" y="235"/>
                      <a:pt x="517" y="236"/>
                    </a:cubicBezTo>
                    <a:cubicBezTo>
                      <a:pt x="519" y="236"/>
                      <a:pt x="522" y="235"/>
                      <a:pt x="522" y="232"/>
                    </a:cubicBezTo>
                    <a:cubicBezTo>
                      <a:pt x="523" y="230"/>
                      <a:pt x="523" y="226"/>
                      <a:pt x="520" y="225"/>
                    </a:cubicBezTo>
                    <a:cubicBezTo>
                      <a:pt x="517" y="223"/>
                      <a:pt x="512" y="224"/>
                      <a:pt x="512" y="219"/>
                    </a:cubicBezTo>
                    <a:cubicBezTo>
                      <a:pt x="519" y="213"/>
                      <a:pt x="530" y="223"/>
                      <a:pt x="537" y="213"/>
                    </a:cubicBezTo>
                    <a:cubicBezTo>
                      <a:pt x="529" y="209"/>
                      <a:pt x="521" y="208"/>
                      <a:pt x="517" y="200"/>
                    </a:cubicBezTo>
                    <a:cubicBezTo>
                      <a:pt x="520" y="200"/>
                      <a:pt x="522" y="200"/>
                      <a:pt x="524" y="200"/>
                    </a:cubicBezTo>
                    <a:cubicBezTo>
                      <a:pt x="531" y="200"/>
                      <a:pt x="537" y="197"/>
                      <a:pt x="537" y="189"/>
                    </a:cubicBezTo>
                    <a:cubicBezTo>
                      <a:pt x="536" y="182"/>
                      <a:pt x="533" y="176"/>
                      <a:pt x="523" y="177"/>
                    </a:cubicBezTo>
                    <a:cubicBezTo>
                      <a:pt x="515" y="178"/>
                      <a:pt x="510" y="172"/>
                      <a:pt x="503" y="166"/>
                    </a:cubicBezTo>
                    <a:cubicBezTo>
                      <a:pt x="516" y="163"/>
                      <a:pt x="527" y="164"/>
                      <a:pt x="538" y="164"/>
                    </a:cubicBezTo>
                    <a:cubicBezTo>
                      <a:pt x="541" y="164"/>
                      <a:pt x="547" y="166"/>
                      <a:pt x="546" y="159"/>
                    </a:cubicBezTo>
                    <a:cubicBezTo>
                      <a:pt x="545" y="154"/>
                      <a:pt x="541" y="152"/>
                      <a:pt x="537" y="153"/>
                    </a:cubicBezTo>
                    <a:cubicBezTo>
                      <a:pt x="531" y="155"/>
                      <a:pt x="527" y="154"/>
                      <a:pt x="523" y="150"/>
                    </a:cubicBezTo>
                    <a:cubicBezTo>
                      <a:pt x="524" y="144"/>
                      <a:pt x="531" y="148"/>
                      <a:pt x="533" y="144"/>
                    </a:cubicBezTo>
                    <a:cubicBezTo>
                      <a:pt x="525" y="138"/>
                      <a:pt x="518" y="139"/>
                      <a:pt x="512" y="145"/>
                    </a:cubicBezTo>
                    <a:cubicBezTo>
                      <a:pt x="506" y="122"/>
                      <a:pt x="533" y="121"/>
                      <a:pt x="537" y="104"/>
                    </a:cubicBezTo>
                    <a:cubicBezTo>
                      <a:pt x="551" y="105"/>
                      <a:pt x="548" y="85"/>
                      <a:pt x="561" y="86"/>
                    </a:cubicBezTo>
                    <a:cubicBezTo>
                      <a:pt x="558" y="73"/>
                      <a:pt x="569" y="77"/>
                      <a:pt x="575" y="74"/>
                    </a:cubicBezTo>
                    <a:cubicBezTo>
                      <a:pt x="585" y="68"/>
                      <a:pt x="598" y="70"/>
                      <a:pt x="606" y="59"/>
                    </a:cubicBezTo>
                    <a:cubicBezTo>
                      <a:pt x="599" y="56"/>
                      <a:pt x="592" y="51"/>
                      <a:pt x="585" y="51"/>
                    </a:cubicBezTo>
                    <a:cubicBezTo>
                      <a:pt x="575" y="50"/>
                      <a:pt x="563" y="45"/>
                      <a:pt x="555" y="55"/>
                    </a:cubicBezTo>
                    <a:cubicBezTo>
                      <a:pt x="548" y="65"/>
                      <a:pt x="540" y="63"/>
                      <a:pt x="531" y="59"/>
                    </a:cubicBezTo>
                    <a:cubicBezTo>
                      <a:pt x="525" y="55"/>
                      <a:pt x="522" y="57"/>
                      <a:pt x="516" y="61"/>
                    </a:cubicBezTo>
                    <a:cubicBezTo>
                      <a:pt x="509" y="67"/>
                      <a:pt x="499" y="72"/>
                      <a:pt x="491" y="77"/>
                    </a:cubicBezTo>
                    <a:cubicBezTo>
                      <a:pt x="494" y="71"/>
                      <a:pt x="499" y="67"/>
                      <a:pt x="502" y="62"/>
                    </a:cubicBezTo>
                    <a:cubicBezTo>
                      <a:pt x="504" y="58"/>
                      <a:pt x="511" y="53"/>
                      <a:pt x="505" y="48"/>
                    </a:cubicBezTo>
                    <a:cubicBezTo>
                      <a:pt x="500" y="44"/>
                      <a:pt x="495" y="45"/>
                      <a:pt x="489" y="50"/>
                    </a:cubicBezTo>
                    <a:cubicBezTo>
                      <a:pt x="480" y="57"/>
                      <a:pt x="470" y="62"/>
                      <a:pt x="458" y="62"/>
                    </a:cubicBezTo>
                    <a:cubicBezTo>
                      <a:pt x="459" y="53"/>
                      <a:pt x="469" y="59"/>
                      <a:pt x="469" y="51"/>
                    </a:cubicBezTo>
                    <a:cubicBezTo>
                      <a:pt x="446" y="48"/>
                      <a:pt x="424" y="50"/>
                      <a:pt x="401" y="56"/>
                    </a:cubicBezTo>
                    <a:cubicBezTo>
                      <a:pt x="404" y="52"/>
                      <a:pt x="407" y="51"/>
                      <a:pt x="410" y="50"/>
                    </a:cubicBezTo>
                    <a:cubicBezTo>
                      <a:pt x="439" y="39"/>
                      <a:pt x="470" y="49"/>
                      <a:pt x="499" y="38"/>
                    </a:cubicBezTo>
                    <a:cubicBezTo>
                      <a:pt x="503" y="37"/>
                      <a:pt x="509" y="37"/>
                      <a:pt x="509" y="32"/>
                    </a:cubicBezTo>
                    <a:cubicBezTo>
                      <a:pt x="509" y="27"/>
                      <a:pt x="504" y="26"/>
                      <a:pt x="500" y="26"/>
                    </a:cubicBezTo>
                    <a:cubicBezTo>
                      <a:pt x="488" y="28"/>
                      <a:pt x="479" y="24"/>
                      <a:pt x="471" y="16"/>
                    </a:cubicBezTo>
                    <a:cubicBezTo>
                      <a:pt x="467" y="13"/>
                      <a:pt x="462" y="14"/>
                      <a:pt x="457" y="14"/>
                    </a:cubicBezTo>
                    <a:cubicBezTo>
                      <a:pt x="451" y="13"/>
                      <a:pt x="446" y="13"/>
                      <a:pt x="441" y="12"/>
                    </a:cubicBezTo>
                    <a:cubicBezTo>
                      <a:pt x="408" y="7"/>
                      <a:pt x="375" y="0"/>
                      <a:pt x="344" y="19"/>
                    </a:cubicBezTo>
                    <a:cubicBezTo>
                      <a:pt x="341" y="20"/>
                      <a:pt x="339" y="19"/>
                      <a:pt x="337" y="19"/>
                    </a:cubicBezTo>
                    <a:cubicBezTo>
                      <a:pt x="312" y="13"/>
                      <a:pt x="289" y="21"/>
                      <a:pt x="265" y="21"/>
                    </a:cubicBezTo>
                    <a:cubicBezTo>
                      <a:pt x="264" y="27"/>
                      <a:pt x="271" y="26"/>
                      <a:pt x="270" y="30"/>
                    </a:cubicBezTo>
                    <a:cubicBezTo>
                      <a:pt x="266" y="35"/>
                      <a:pt x="259" y="29"/>
                      <a:pt x="255" y="35"/>
                    </a:cubicBezTo>
                    <a:cubicBezTo>
                      <a:pt x="257" y="39"/>
                      <a:pt x="264" y="39"/>
                      <a:pt x="263" y="46"/>
                    </a:cubicBezTo>
                    <a:cubicBezTo>
                      <a:pt x="253" y="46"/>
                      <a:pt x="245" y="41"/>
                      <a:pt x="236" y="37"/>
                    </a:cubicBezTo>
                    <a:cubicBezTo>
                      <a:pt x="231" y="34"/>
                      <a:pt x="224" y="32"/>
                      <a:pt x="220" y="36"/>
                    </a:cubicBezTo>
                    <a:cubicBezTo>
                      <a:pt x="215" y="43"/>
                      <a:pt x="227" y="42"/>
                      <a:pt x="228" y="48"/>
                    </a:cubicBezTo>
                    <a:cubicBezTo>
                      <a:pt x="219" y="54"/>
                      <a:pt x="213" y="48"/>
                      <a:pt x="207" y="44"/>
                    </a:cubicBezTo>
                    <a:cubicBezTo>
                      <a:pt x="200" y="38"/>
                      <a:pt x="195" y="34"/>
                      <a:pt x="198" y="48"/>
                    </a:cubicBezTo>
                    <a:cubicBezTo>
                      <a:pt x="198" y="53"/>
                      <a:pt x="196" y="56"/>
                      <a:pt x="192" y="56"/>
                    </a:cubicBezTo>
                    <a:cubicBezTo>
                      <a:pt x="188" y="56"/>
                      <a:pt x="189" y="51"/>
                      <a:pt x="189" y="49"/>
                    </a:cubicBezTo>
                    <a:cubicBezTo>
                      <a:pt x="189" y="45"/>
                      <a:pt x="186" y="39"/>
                      <a:pt x="184" y="39"/>
                    </a:cubicBezTo>
                    <a:cubicBezTo>
                      <a:pt x="170" y="40"/>
                      <a:pt x="151" y="39"/>
                      <a:pt x="143" y="47"/>
                    </a:cubicBezTo>
                    <a:cubicBezTo>
                      <a:pt x="137" y="53"/>
                      <a:pt x="134" y="49"/>
                      <a:pt x="131" y="50"/>
                    </a:cubicBezTo>
                    <a:cubicBezTo>
                      <a:pt x="125" y="52"/>
                      <a:pt x="113" y="43"/>
                      <a:pt x="115" y="57"/>
                    </a:cubicBezTo>
                    <a:cubicBezTo>
                      <a:pt x="116" y="68"/>
                      <a:pt x="111" y="69"/>
                      <a:pt x="103" y="68"/>
                    </a:cubicBezTo>
                    <a:cubicBezTo>
                      <a:pt x="82" y="66"/>
                      <a:pt x="67" y="77"/>
                      <a:pt x="52" y="90"/>
                    </a:cubicBezTo>
                    <a:cubicBezTo>
                      <a:pt x="58" y="92"/>
                      <a:pt x="64" y="92"/>
                      <a:pt x="70" y="92"/>
                    </a:cubicBezTo>
                    <a:cubicBezTo>
                      <a:pt x="76" y="93"/>
                      <a:pt x="79" y="97"/>
                      <a:pt x="76" y="102"/>
                    </a:cubicBezTo>
                    <a:cubicBezTo>
                      <a:pt x="71" y="109"/>
                      <a:pt x="65" y="117"/>
                      <a:pt x="55" y="116"/>
                    </a:cubicBezTo>
                    <a:cubicBezTo>
                      <a:pt x="37" y="115"/>
                      <a:pt x="21" y="126"/>
                      <a:pt x="4" y="128"/>
                    </a:cubicBezTo>
                    <a:cubicBezTo>
                      <a:pt x="1" y="129"/>
                      <a:pt x="0" y="131"/>
                      <a:pt x="0" y="134"/>
                    </a:cubicBezTo>
                    <a:cubicBezTo>
                      <a:pt x="0" y="136"/>
                      <a:pt x="0" y="140"/>
                      <a:pt x="3" y="140"/>
                    </a:cubicBezTo>
                    <a:cubicBezTo>
                      <a:pt x="16" y="139"/>
                      <a:pt x="25" y="152"/>
                      <a:pt x="38" y="150"/>
                    </a:cubicBezTo>
                    <a:cubicBezTo>
                      <a:pt x="33" y="161"/>
                      <a:pt x="23" y="156"/>
                      <a:pt x="16" y="159"/>
                    </a:cubicBezTo>
                    <a:cubicBezTo>
                      <a:pt x="18" y="168"/>
                      <a:pt x="31" y="160"/>
                      <a:pt x="31" y="167"/>
                    </a:cubicBezTo>
                    <a:cubicBezTo>
                      <a:pt x="30" y="174"/>
                      <a:pt x="34" y="174"/>
                      <a:pt x="37" y="177"/>
                    </a:cubicBezTo>
                    <a:cubicBezTo>
                      <a:pt x="50" y="190"/>
                      <a:pt x="63" y="178"/>
                      <a:pt x="74" y="177"/>
                    </a:cubicBezTo>
                    <a:cubicBezTo>
                      <a:pt x="97" y="174"/>
                      <a:pt x="117" y="178"/>
                      <a:pt x="135" y="189"/>
                    </a:cubicBezTo>
                    <a:cubicBezTo>
                      <a:pt x="144" y="194"/>
                      <a:pt x="155" y="203"/>
                      <a:pt x="159" y="212"/>
                    </a:cubicBezTo>
                    <a:cubicBezTo>
                      <a:pt x="164" y="226"/>
                      <a:pt x="183" y="238"/>
                      <a:pt x="171" y="258"/>
                    </a:cubicBezTo>
                    <a:cubicBezTo>
                      <a:pt x="170" y="260"/>
                      <a:pt x="171" y="265"/>
                      <a:pt x="172" y="267"/>
                    </a:cubicBezTo>
                    <a:cubicBezTo>
                      <a:pt x="175" y="271"/>
                      <a:pt x="180" y="270"/>
                      <a:pt x="183" y="267"/>
                    </a:cubicBezTo>
                    <a:cubicBezTo>
                      <a:pt x="188" y="264"/>
                      <a:pt x="193" y="262"/>
                      <a:pt x="194" y="269"/>
                    </a:cubicBezTo>
                    <a:cubicBezTo>
                      <a:pt x="195" y="277"/>
                      <a:pt x="199" y="278"/>
                      <a:pt x="205" y="278"/>
                    </a:cubicBezTo>
                    <a:cubicBezTo>
                      <a:pt x="210" y="278"/>
                      <a:pt x="211" y="282"/>
                      <a:pt x="212" y="286"/>
                    </a:cubicBezTo>
                    <a:cubicBezTo>
                      <a:pt x="202" y="287"/>
                      <a:pt x="191" y="277"/>
                      <a:pt x="184" y="292"/>
                    </a:cubicBezTo>
                    <a:cubicBezTo>
                      <a:pt x="183" y="296"/>
                      <a:pt x="174" y="298"/>
                      <a:pt x="179" y="304"/>
                    </a:cubicBezTo>
                    <a:cubicBezTo>
                      <a:pt x="184" y="310"/>
                      <a:pt x="192" y="313"/>
                      <a:pt x="200" y="310"/>
                    </a:cubicBezTo>
                    <a:cubicBezTo>
                      <a:pt x="209" y="306"/>
                      <a:pt x="200" y="301"/>
                      <a:pt x="199" y="297"/>
                    </a:cubicBezTo>
                    <a:cubicBezTo>
                      <a:pt x="213" y="296"/>
                      <a:pt x="217" y="298"/>
                      <a:pt x="217" y="306"/>
                    </a:cubicBezTo>
                    <a:cubicBezTo>
                      <a:pt x="218" y="314"/>
                      <a:pt x="216" y="320"/>
                      <a:pt x="205" y="321"/>
                    </a:cubicBezTo>
                    <a:cubicBezTo>
                      <a:pt x="192" y="322"/>
                      <a:pt x="188" y="340"/>
                      <a:pt x="196" y="351"/>
                    </a:cubicBezTo>
                    <a:cubicBezTo>
                      <a:pt x="199" y="354"/>
                      <a:pt x="197" y="355"/>
                      <a:pt x="195" y="356"/>
                    </a:cubicBezTo>
                    <a:cubicBezTo>
                      <a:pt x="191" y="358"/>
                      <a:pt x="191" y="364"/>
                      <a:pt x="192" y="365"/>
                    </a:cubicBezTo>
                    <a:cubicBezTo>
                      <a:pt x="206" y="371"/>
                      <a:pt x="202" y="388"/>
                      <a:pt x="210" y="398"/>
                    </a:cubicBezTo>
                    <a:cubicBezTo>
                      <a:pt x="216" y="406"/>
                      <a:pt x="224" y="414"/>
                      <a:pt x="227" y="426"/>
                    </a:cubicBezTo>
                    <a:cubicBezTo>
                      <a:pt x="228" y="434"/>
                      <a:pt x="237" y="443"/>
                      <a:pt x="244" y="445"/>
                    </a:cubicBezTo>
                    <a:cubicBezTo>
                      <a:pt x="256" y="448"/>
                      <a:pt x="267" y="454"/>
                      <a:pt x="278" y="458"/>
                    </a:cubicBezTo>
                    <a:cubicBezTo>
                      <a:pt x="292" y="464"/>
                      <a:pt x="296" y="461"/>
                      <a:pt x="300" y="447"/>
                    </a:cubicBezTo>
                    <a:cubicBezTo>
                      <a:pt x="304" y="434"/>
                      <a:pt x="299" y="418"/>
                      <a:pt x="315" y="409"/>
                    </a:cubicBezTo>
                    <a:cubicBezTo>
                      <a:pt x="318" y="407"/>
                      <a:pt x="318" y="402"/>
                      <a:pt x="320" y="398"/>
                    </a:cubicBezTo>
                    <a:cubicBezTo>
                      <a:pt x="321" y="390"/>
                      <a:pt x="320" y="381"/>
                      <a:pt x="328" y="376"/>
                    </a:cubicBezTo>
                    <a:cubicBezTo>
                      <a:pt x="334" y="371"/>
                      <a:pt x="344" y="374"/>
                      <a:pt x="345" y="363"/>
                    </a:cubicBezTo>
                    <a:cubicBezTo>
                      <a:pt x="346" y="363"/>
                      <a:pt x="348" y="362"/>
                      <a:pt x="349" y="363"/>
                    </a:cubicBezTo>
                    <a:cubicBezTo>
                      <a:pt x="371" y="369"/>
                      <a:pt x="381" y="365"/>
                      <a:pt x="393" y="347"/>
                    </a:cubicBezTo>
                    <a:cubicBezTo>
                      <a:pt x="398" y="340"/>
                      <a:pt x="403" y="331"/>
                      <a:pt x="409" y="330"/>
                    </a:cubicBezTo>
                    <a:cubicBezTo>
                      <a:pt x="426" y="327"/>
                      <a:pt x="444" y="326"/>
                      <a:pt x="460" y="320"/>
                    </a:cubicBezTo>
                    <a:cubicBezTo>
                      <a:pt x="475" y="314"/>
                      <a:pt x="490" y="308"/>
                      <a:pt x="506" y="297"/>
                    </a:cubicBezTo>
                    <a:cubicBezTo>
                      <a:pt x="497" y="296"/>
                      <a:pt x="489" y="298"/>
                      <a:pt x="485" y="29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38E3E9F7-CAA8-4FC9-A626-FA5F7817A7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84558" y="4317044"/>
                <a:ext cx="968899" cy="735770"/>
              </a:xfrm>
              <a:custGeom>
                <a:avLst/>
                <a:gdLst>
                  <a:gd name="T0" fmla="*/ 359 w 406"/>
                  <a:gd name="T1" fmla="*/ 107 h 308"/>
                  <a:gd name="T2" fmla="*/ 342 w 406"/>
                  <a:gd name="T3" fmla="*/ 91 h 308"/>
                  <a:gd name="T4" fmla="*/ 333 w 406"/>
                  <a:gd name="T5" fmla="*/ 83 h 308"/>
                  <a:gd name="T6" fmla="*/ 321 w 406"/>
                  <a:gd name="T7" fmla="*/ 46 h 308"/>
                  <a:gd name="T8" fmla="*/ 316 w 406"/>
                  <a:gd name="T9" fmla="*/ 39 h 308"/>
                  <a:gd name="T10" fmla="*/ 303 w 406"/>
                  <a:gd name="T11" fmla="*/ 21 h 308"/>
                  <a:gd name="T12" fmla="*/ 294 w 406"/>
                  <a:gd name="T13" fmla="*/ 0 h 308"/>
                  <a:gd name="T14" fmla="*/ 285 w 406"/>
                  <a:gd name="T15" fmla="*/ 42 h 308"/>
                  <a:gd name="T16" fmla="*/ 278 w 406"/>
                  <a:gd name="T17" fmla="*/ 65 h 308"/>
                  <a:gd name="T18" fmla="*/ 263 w 406"/>
                  <a:gd name="T19" fmla="*/ 68 h 308"/>
                  <a:gd name="T20" fmla="*/ 251 w 406"/>
                  <a:gd name="T21" fmla="*/ 61 h 308"/>
                  <a:gd name="T22" fmla="*/ 236 w 406"/>
                  <a:gd name="T23" fmla="*/ 18 h 308"/>
                  <a:gd name="T24" fmla="*/ 236 w 406"/>
                  <a:gd name="T25" fmla="*/ 15 h 308"/>
                  <a:gd name="T26" fmla="*/ 210 w 406"/>
                  <a:gd name="T27" fmla="*/ 13 h 308"/>
                  <a:gd name="T28" fmla="*/ 166 w 406"/>
                  <a:gd name="T29" fmla="*/ 33 h 308"/>
                  <a:gd name="T30" fmla="*/ 146 w 406"/>
                  <a:gd name="T31" fmla="*/ 37 h 308"/>
                  <a:gd name="T32" fmla="*/ 132 w 406"/>
                  <a:gd name="T33" fmla="*/ 33 h 308"/>
                  <a:gd name="T34" fmla="*/ 112 w 406"/>
                  <a:gd name="T35" fmla="*/ 51 h 308"/>
                  <a:gd name="T36" fmla="*/ 94 w 406"/>
                  <a:gd name="T37" fmla="*/ 62 h 308"/>
                  <a:gd name="T38" fmla="*/ 90 w 406"/>
                  <a:gd name="T39" fmla="*/ 79 h 308"/>
                  <a:gd name="T40" fmla="*/ 36 w 406"/>
                  <a:gd name="T41" fmla="*/ 104 h 308"/>
                  <a:gd name="T42" fmla="*/ 5 w 406"/>
                  <a:gd name="T43" fmla="*/ 132 h 308"/>
                  <a:gd name="T44" fmla="*/ 7 w 406"/>
                  <a:gd name="T45" fmla="*/ 158 h 308"/>
                  <a:gd name="T46" fmla="*/ 10 w 406"/>
                  <a:gd name="T47" fmla="*/ 182 h 308"/>
                  <a:gd name="T48" fmla="*/ 19 w 406"/>
                  <a:gd name="T49" fmla="*/ 245 h 308"/>
                  <a:gd name="T50" fmla="*/ 22 w 406"/>
                  <a:gd name="T51" fmla="*/ 251 h 308"/>
                  <a:gd name="T52" fmla="*/ 51 w 406"/>
                  <a:gd name="T53" fmla="*/ 257 h 308"/>
                  <a:gd name="T54" fmla="*/ 75 w 406"/>
                  <a:gd name="T55" fmla="*/ 247 h 308"/>
                  <a:gd name="T56" fmla="*/ 118 w 406"/>
                  <a:gd name="T57" fmla="*/ 234 h 308"/>
                  <a:gd name="T58" fmla="*/ 164 w 406"/>
                  <a:gd name="T59" fmla="*/ 222 h 308"/>
                  <a:gd name="T60" fmla="*/ 205 w 406"/>
                  <a:gd name="T61" fmla="*/ 228 h 308"/>
                  <a:gd name="T62" fmla="*/ 211 w 406"/>
                  <a:gd name="T63" fmla="*/ 233 h 308"/>
                  <a:gd name="T64" fmla="*/ 244 w 406"/>
                  <a:gd name="T65" fmla="*/ 243 h 308"/>
                  <a:gd name="T66" fmla="*/ 241 w 406"/>
                  <a:gd name="T67" fmla="*/ 259 h 308"/>
                  <a:gd name="T68" fmla="*/ 252 w 406"/>
                  <a:gd name="T69" fmla="*/ 263 h 308"/>
                  <a:gd name="T70" fmla="*/ 258 w 406"/>
                  <a:gd name="T71" fmla="*/ 266 h 308"/>
                  <a:gd name="T72" fmla="*/ 267 w 406"/>
                  <a:gd name="T73" fmla="*/ 277 h 308"/>
                  <a:gd name="T74" fmla="*/ 308 w 406"/>
                  <a:gd name="T75" fmla="*/ 301 h 308"/>
                  <a:gd name="T76" fmla="*/ 329 w 406"/>
                  <a:gd name="T77" fmla="*/ 303 h 308"/>
                  <a:gd name="T78" fmla="*/ 334 w 406"/>
                  <a:gd name="T79" fmla="*/ 303 h 308"/>
                  <a:gd name="T80" fmla="*/ 367 w 406"/>
                  <a:gd name="T81" fmla="*/ 289 h 308"/>
                  <a:gd name="T82" fmla="*/ 369 w 406"/>
                  <a:gd name="T83" fmla="*/ 283 h 308"/>
                  <a:gd name="T84" fmla="*/ 387 w 406"/>
                  <a:gd name="T85" fmla="*/ 238 h 308"/>
                  <a:gd name="T86" fmla="*/ 405 w 406"/>
                  <a:gd name="T87" fmla="*/ 186 h 308"/>
                  <a:gd name="T88" fmla="*/ 388 w 406"/>
                  <a:gd name="T89" fmla="*/ 142 h 308"/>
                  <a:gd name="T90" fmla="*/ 359 w 406"/>
                  <a:gd name="T91" fmla="*/ 107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06" h="308">
                    <a:moveTo>
                      <a:pt x="359" y="107"/>
                    </a:moveTo>
                    <a:cubicBezTo>
                      <a:pt x="355" y="100"/>
                      <a:pt x="350" y="94"/>
                      <a:pt x="342" y="91"/>
                    </a:cubicBezTo>
                    <a:cubicBezTo>
                      <a:pt x="338" y="90"/>
                      <a:pt x="334" y="89"/>
                      <a:pt x="333" y="83"/>
                    </a:cubicBezTo>
                    <a:cubicBezTo>
                      <a:pt x="330" y="71"/>
                      <a:pt x="325" y="58"/>
                      <a:pt x="321" y="46"/>
                    </a:cubicBezTo>
                    <a:cubicBezTo>
                      <a:pt x="320" y="42"/>
                      <a:pt x="319" y="39"/>
                      <a:pt x="316" y="39"/>
                    </a:cubicBezTo>
                    <a:cubicBezTo>
                      <a:pt x="301" y="40"/>
                      <a:pt x="303" y="30"/>
                      <a:pt x="303" y="21"/>
                    </a:cubicBezTo>
                    <a:cubicBezTo>
                      <a:pt x="303" y="13"/>
                      <a:pt x="297" y="8"/>
                      <a:pt x="294" y="0"/>
                    </a:cubicBezTo>
                    <a:cubicBezTo>
                      <a:pt x="284" y="14"/>
                      <a:pt x="284" y="28"/>
                      <a:pt x="285" y="42"/>
                    </a:cubicBezTo>
                    <a:cubicBezTo>
                      <a:pt x="286" y="51"/>
                      <a:pt x="283" y="58"/>
                      <a:pt x="278" y="65"/>
                    </a:cubicBezTo>
                    <a:cubicBezTo>
                      <a:pt x="274" y="72"/>
                      <a:pt x="268" y="73"/>
                      <a:pt x="263" y="68"/>
                    </a:cubicBezTo>
                    <a:cubicBezTo>
                      <a:pt x="260" y="64"/>
                      <a:pt x="255" y="63"/>
                      <a:pt x="251" y="61"/>
                    </a:cubicBezTo>
                    <a:cubicBezTo>
                      <a:pt x="226" y="51"/>
                      <a:pt x="223" y="42"/>
                      <a:pt x="236" y="18"/>
                    </a:cubicBezTo>
                    <a:cubicBezTo>
                      <a:pt x="237" y="18"/>
                      <a:pt x="236" y="16"/>
                      <a:pt x="236" y="15"/>
                    </a:cubicBezTo>
                    <a:cubicBezTo>
                      <a:pt x="228" y="13"/>
                      <a:pt x="219" y="16"/>
                      <a:pt x="210" y="13"/>
                    </a:cubicBezTo>
                    <a:cubicBezTo>
                      <a:pt x="192" y="6"/>
                      <a:pt x="172" y="16"/>
                      <a:pt x="166" y="33"/>
                    </a:cubicBezTo>
                    <a:cubicBezTo>
                      <a:pt x="161" y="46"/>
                      <a:pt x="155" y="48"/>
                      <a:pt x="146" y="37"/>
                    </a:cubicBezTo>
                    <a:cubicBezTo>
                      <a:pt x="141" y="32"/>
                      <a:pt x="137" y="29"/>
                      <a:pt x="132" y="33"/>
                    </a:cubicBezTo>
                    <a:cubicBezTo>
                      <a:pt x="126" y="39"/>
                      <a:pt x="118" y="44"/>
                      <a:pt x="112" y="51"/>
                    </a:cubicBezTo>
                    <a:cubicBezTo>
                      <a:pt x="108" y="55"/>
                      <a:pt x="110" y="76"/>
                      <a:pt x="94" y="62"/>
                    </a:cubicBezTo>
                    <a:cubicBezTo>
                      <a:pt x="91" y="68"/>
                      <a:pt x="95" y="74"/>
                      <a:pt x="90" y="79"/>
                    </a:cubicBezTo>
                    <a:cubicBezTo>
                      <a:pt x="75" y="94"/>
                      <a:pt x="56" y="99"/>
                      <a:pt x="36" y="104"/>
                    </a:cubicBezTo>
                    <a:cubicBezTo>
                      <a:pt x="22" y="107"/>
                      <a:pt x="11" y="118"/>
                      <a:pt x="5" y="132"/>
                    </a:cubicBezTo>
                    <a:cubicBezTo>
                      <a:pt x="0" y="143"/>
                      <a:pt x="11" y="151"/>
                      <a:pt x="7" y="158"/>
                    </a:cubicBezTo>
                    <a:cubicBezTo>
                      <a:pt x="1" y="168"/>
                      <a:pt x="8" y="174"/>
                      <a:pt x="10" y="182"/>
                    </a:cubicBezTo>
                    <a:cubicBezTo>
                      <a:pt x="16" y="202"/>
                      <a:pt x="36" y="221"/>
                      <a:pt x="19" y="245"/>
                    </a:cubicBezTo>
                    <a:cubicBezTo>
                      <a:pt x="17" y="247"/>
                      <a:pt x="20" y="250"/>
                      <a:pt x="22" y="251"/>
                    </a:cubicBezTo>
                    <a:cubicBezTo>
                      <a:pt x="30" y="260"/>
                      <a:pt x="40" y="263"/>
                      <a:pt x="51" y="257"/>
                    </a:cubicBezTo>
                    <a:cubicBezTo>
                      <a:pt x="59" y="253"/>
                      <a:pt x="67" y="245"/>
                      <a:pt x="75" y="247"/>
                    </a:cubicBezTo>
                    <a:cubicBezTo>
                      <a:pt x="92" y="250"/>
                      <a:pt x="105" y="243"/>
                      <a:pt x="118" y="234"/>
                    </a:cubicBezTo>
                    <a:cubicBezTo>
                      <a:pt x="132" y="225"/>
                      <a:pt x="149" y="229"/>
                      <a:pt x="164" y="222"/>
                    </a:cubicBezTo>
                    <a:cubicBezTo>
                      <a:pt x="178" y="215"/>
                      <a:pt x="192" y="224"/>
                      <a:pt x="205" y="228"/>
                    </a:cubicBezTo>
                    <a:cubicBezTo>
                      <a:pt x="207" y="229"/>
                      <a:pt x="209" y="230"/>
                      <a:pt x="211" y="233"/>
                    </a:cubicBezTo>
                    <a:cubicBezTo>
                      <a:pt x="223" y="257"/>
                      <a:pt x="223" y="257"/>
                      <a:pt x="244" y="243"/>
                    </a:cubicBezTo>
                    <a:cubicBezTo>
                      <a:pt x="246" y="249"/>
                      <a:pt x="242" y="254"/>
                      <a:pt x="241" y="259"/>
                    </a:cubicBezTo>
                    <a:cubicBezTo>
                      <a:pt x="245" y="262"/>
                      <a:pt x="256" y="243"/>
                      <a:pt x="252" y="263"/>
                    </a:cubicBezTo>
                    <a:cubicBezTo>
                      <a:pt x="252" y="267"/>
                      <a:pt x="256" y="265"/>
                      <a:pt x="258" y="266"/>
                    </a:cubicBezTo>
                    <a:cubicBezTo>
                      <a:pt x="263" y="268"/>
                      <a:pt x="266" y="272"/>
                      <a:pt x="267" y="277"/>
                    </a:cubicBezTo>
                    <a:cubicBezTo>
                      <a:pt x="269" y="290"/>
                      <a:pt x="297" y="308"/>
                      <a:pt x="308" y="301"/>
                    </a:cubicBezTo>
                    <a:cubicBezTo>
                      <a:pt x="317" y="295"/>
                      <a:pt x="322" y="297"/>
                      <a:pt x="329" y="303"/>
                    </a:cubicBezTo>
                    <a:cubicBezTo>
                      <a:pt x="331" y="305"/>
                      <a:pt x="332" y="304"/>
                      <a:pt x="334" y="303"/>
                    </a:cubicBezTo>
                    <a:cubicBezTo>
                      <a:pt x="345" y="298"/>
                      <a:pt x="354" y="288"/>
                      <a:pt x="367" y="289"/>
                    </a:cubicBezTo>
                    <a:cubicBezTo>
                      <a:pt x="368" y="289"/>
                      <a:pt x="369" y="285"/>
                      <a:pt x="369" y="283"/>
                    </a:cubicBezTo>
                    <a:cubicBezTo>
                      <a:pt x="371" y="266"/>
                      <a:pt x="378" y="251"/>
                      <a:pt x="387" y="238"/>
                    </a:cubicBezTo>
                    <a:cubicBezTo>
                      <a:pt x="399" y="222"/>
                      <a:pt x="403" y="205"/>
                      <a:pt x="405" y="186"/>
                    </a:cubicBezTo>
                    <a:cubicBezTo>
                      <a:pt x="406" y="170"/>
                      <a:pt x="400" y="152"/>
                      <a:pt x="388" y="142"/>
                    </a:cubicBezTo>
                    <a:cubicBezTo>
                      <a:pt x="377" y="131"/>
                      <a:pt x="367" y="120"/>
                      <a:pt x="359" y="10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307BD5E2-4A47-4D31-B37C-3522A7AAA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9711" y="1349709"/>
                <a:ext cx="700733" cy="398880"/>
              </a:xfrm>
              <a:custGeom>
                <a:avLst/>
                <a:gdLst>
                  <a:gd name="T0" fmla="*/ 69 w 294"/>
                  <a:gd name="T1" fmla="*/ 108 h 167"/>
                  <a:gd name="T2" fmla="*/ 41 w 294"/>
                  <a:gd name="T3" fmla="*/ 107 h 167"/>
                  <a:gd name="T4" fmla="*/ 32 w 294"/>
                  <a:gd name="T5" fmla="*/ 118 h 167"/>
                  <a:gd name="T6" fmla="*/ 44 w 294"/>
                  <a:gd name="T7" fmla="*/ 121 h 167"/>
                  <a:gd name="T8" fmla="*/ 54 w 294"/>
                  <a:gd name="T9" fmla="*/ 119 h 167"/>
                  <a:gd name="T10" fmla="*/ 55 w 294"/>
                  <a:gd name="T11" fmla="*/ 130 h 167"/>
                  <a:gd name="T12" fmla="*/ 59 w 294"/>
                  <a:gd name="T13" fmla="*/ 139 h 167"/>
                  <a:gd name="T14" fmla="*/ 50 w 294"/>
                  <a:gd name="T15" fmla="*/ 134 h 167"/>
                  <a:gd name="T16" fmla="*/ 43 w 294"/>
                  <a:gd name="T17" fmla="*/ 129 h 167"/>
                  <a:gd name="T18" fmla="*/ 27 w 294"/>
                  <a:gd name="T19" fmla="*/ 130 h 167"/>
                  <a:gd name="T20" fmla="*/ 33 w 294"/>
                  <a:gd name="T21" fmla="*/ 142 h 167"/>
                  <a:gd name="T22" fmla="*/ 9 w 294"/>
                  <a:gd name="T23" fmla="*/ 153 h 167"/>
                  <a:gd name="T24" fmla="*/ 42 w 294"/>
                  <a:gd name="T25" fmla="*/ 156 h 167"/>
                  <a:gd name="T26" fmla="*/ 63 w 294"/>
                  <a:gd name="T27" fmla="*/ 156 h 167"/>
                  <a:gd name="T28" fmla="*/ 87 w 294"/>
                  <a:gd name="T29" fmla="*/ 155 h 167"/>
                  <a:gd name="T30" fmla="*/ 125 w 294"/>
                  <a:gd name="T31" fmla="*/ 154 h 167"/>
                  <a:gd name="T32" fmla="*/ 127 w 294"/>
                  <a:gd name="T33" fmla="*/ 149 h 167"/>
                  <a:gd name="T34" fmla="*/ 122 w 294"/>
                  <a:gd name="T35" fmla="*/ 146 h 167"/>
                  <a:gd name="T36" fmla="*/ 85 w 294"/>
                  <a:gd name="T37" fmla="*/ 142 h 167"/>
                  <a:gd name="T38" fmla="*/ 103 w 294"/>
                  <a:gd name="T39" fmla="*/ 136 h 167"/>
                  <a:gd name="T40" fmla="*/ 149 w 294"/>
                  <a:gd name="T41" fmla="*/ 119 h 167"/>
                  <a:gd name="T42" fmla="*/ 158 w 294"/>
                  <a:gd name="T43" fmla="*/ 110 h 167"/>
                  <a:gd name="T44" fmla="*/ 152 w 294"/>
                  <a:gd name="T45" fmla="*/ 100 h 167"/>
                  <a:gd name="T46" fmla="*/ 133 w 294"/>
                  <a:gd name="T47" fmla="*/ 96 h 167"/>
                  <a:gd name="T48" fmla="*/ 262 w 294"/>
                  <a:gd name="T49" fmla="*/ 47 h 167"/>
                  <a:gd name="T50" fmla="*/ 234 w 294"/>
                  <a:gd name="T51" fmla="*/ 41 h 167"/>
                  <a:gd name="T52" fmla="*/ 294 w 294"/>
                  <a:gd name="T53" fmla="*/ 22 h 167"/>
                  <a:gd name="T54" fmla="*/ 273 w 294"/>
                  <a:gd name="T55" fmla="*/ 15 h 167"/>
                  <a:gd name="T56" fmla="*/ 261 w 294"/>
                  <a:gd name="T57" fmla="*/ 10 h 167"/>
                  <a:gd name="T58" fmla="*/ 229 w 294"/>
                  <a:gd name="T59" fmla="*/ 6 h 167"/>
                  <a:gd name="T60" fmla="*/ 201 w 294"/>
                  <a:gd name="T61" fmla="*/ 4 h 167"/>
                  <a:gd name="T62" fmla="*/ 169 w 294"/>
                  <a:gd name="T63" fmla="*/ 10 h 167"/>
                  <a:gd name="T64" fmla="*/ 131 w 294"/>
                  <a:gd name="T65" fmla="*/ 10 h 167"/>
                  <a:gd name="T66" fmla="*/ 124 w 294"/>
                  <a:gd name="T67" fmla="*/ 10 h 167"/>
                  <a:gd name="T68" fmla="*/ 98 w 294"/>
                  <a:gd name="T69" fmla="*/ 13 h 167"/>
                  <a:gd name="T70" fmla="*/ 63 w 294"/>
                  <a:gd name="T71" fmla="*/ 21 h 167"/>
                  <a:gd name="T72" fmla="*/ 42 w 294"/>
                  <a:gd name="T73" fmla="*/ 29 h 167"/>
                  <a:gd name="T74" fmla="*/ 31 w 294"/>
                  <a:gd name="T75" fmla="*/ 30 h 167"/>
                  <a:gd name="T76" fmla="*/ 6 w 294"/>
                  <a:gd name="T77" fmla="*/ 36 h 167"/>
                  <a:gd name="T78" fmla="*/ 6 w 294"/>
                  <a:gd name="T79" fmla="*/ 49 h 167"/>
                  <a:gd name="T80" fmla="*/ 27 w 294"/>
                  <a:gd name="T81" fmla="*/ 63 h 167"/>
                  <a:gd name="T82" fmla="*/ 51 w 294"/>
                  <a:gd name="T83" fmla="*/ 70 h 167"/>
                  <a:gd name="T84" fmla="*/ 46 w 294"/>
                  <a:gd name="T85" fmla="*/ 88 h 167"/>
                  <a:gd name="T86" fmla="*/ 69 w 294"/>
                  <a:gd name="T87" fmla="*/ 108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94" h="167">
                    <a:moveTo>
                      <a:pt x="69" y="108"/>
                    </a:moveTo>
                    <a:cubicBezTo>
                      <a:pt x="59" y="105"/>
                      <a:pt x="50" y="105"/>
                      <a:pt x="41" y="107"/>
                    </a:cubicBezTo>
                    <a:cubicBezTo>
                      <a:pt x="37" y="108"/>
                      <a:pt x="29" y="111"/>
                      <a:pt x="32" y="118"/>
                    </a:cubicBezTo>
                    <a:cubicBezTo>
                      <a:pt x="34" y="125"/>
                      <a:pt x="40" y="122"/>
                      <a:pt x="44" y="121"/>
                    </a:cubicBezTo>
                    <a:cubicBezTo>
                      <a:pt x="48" y="120"/>
                      <a:pt x="50" y="117"/>
                      <a:pt x="54" y="119"/>
                    </a:cubicBezTo>
                    <a:cubicBezTo>
                      <a:pt x="53" y="123"/>
                      <a:pt x="49" y="127"/>
                      <a:pt x="55" y="130"/>
                    </a:cubicBezTo>
                    <a:cubicBezTo>
                      <a:pt x="59" y="132"/>
                      <a:pt x="64" y="135"/>
                      <a:pt x="59" y="139"/>
                    </a:cubicBezTo>
                    <a:cubicBezTo>
                      <a:pt x="53" y="145"/>
                      <a:pt x="52" y="137"/>
                      <a:pt x="50" y="134"/>
                    </a:cubicBezTo>
                    <a:cubicBezTo>
                      <a:pt x="48" y="132"/>
                      <a:pt x="46" y="130"/>
                      <a:pt x="43" y="129"/>
                    </a:cubicBezTo>
                    <a:cubicBezTo>
                      <a:pt x="38" y="126"/>
                      <a:pt x="31" y="124"/>
                      <a:pt x="27" y="130"/>
                    </a:cubicBezTo>
                    <a:cubicBezTo>
                      <a:pt x="20" y="138"/>
                      <a:pt x="37" y="133"/>
                      <a:pt x="33" y="142"/>
                    </a:cubicBezTo>
                    <a:cubicBezTo>
                      <a:pt x="25" y="142"/>
                      <a:pt x="16" y="143"/>
                      <a:pt x="9" y="153"/>
                    </a:cubicBezTo>
                    <a:cubicBezTo>
                      <a:pt x="21" y="154"/>
                      <a:pt x="32" y="152"/>
                      <a:pt x="42" y="156"/>
                    </a:cubicBezTo>
                    <a:cubicBezTo>
                      <a:pt x="50" y="159"/>
                      <a:pt x="54" y="162"/>
                      <a:pt x="63" y="156"/>
                    </a:cubicBezTo>
                    <a:cubicBezTo>
                      <a:pt x="69" y="151"/>
                      <a:pt x="81" y="151"/>
                      <a:pt x="87" y="155"/>
                    </a:cubicBezTo>
                    <a:cubicBezTo>
                      <a:pt x="101" y="167"/>
                      <a:pt x="112" y="155"/>
                      <a:pt x="125" y="154"/>
                    </a:cubicBezTo>
                    <a:cubicBezTo>
                      <a:pt x="127" y="154"/>
                      <a:pt x="128" y="152"/>
                      <a:pt x="127" y="149"/>
                    </a:cubicBezTo>
                    <a:cubicBezTo>
                      <a:pt x="126" y="147"/>
                      <a:pt x="125" y="146"/>
                      <a:pt x="122" y="146"/>
                    </a:cubicBezTo>
                    <a:cubicBezTo>
                      <a:pt x="110" y="146"/>
                      <a:pt x="99" y="140"/>
                      <a:pt x="85" y="142"/>
                    </a:cubicBezTo>
                    <a:cubicBezTo>
                      <a:pt x="91" y="133"/>
                      <a:pt x="98" y="136"/>
                      <a:pt x="103" y="136"/>
                    </a:cubicBezTo>
                    <a:cubicBezTo>
                      <a:pt x="121" y="138"/>
                      <a:pt x="132" y="121"/>
                      <a:pt x="149" y="119"/>
                    </a:cubicBezTo>
                    <a:cubicBezTo>
                      <a:pt x="154" y="119"/>
                      <a:pt x="156" y="114"/>
                      <a:pt x="158" y="110"/>
                    </a:cubicBezTo>
                    <a:cubicBezTo>
                      <a:pt x="162" y="103"/>
                      <a:pt x="160" y="100"/>
                      <a:pt x="152" y="100"/>
                    </a:cubicBezTo>
                    <a:cubicBezTo>
                      <a:pt x="146" y="100"/>
                      <a:pt x="139" y="102"/>
                      <a:pt x="133" y="96"/>
                    </a:cubicBezTo>
                    <a:cubicBezTo>
                      <a:pt x="182" y="95"/>
                      <a:pt x="216" y="59"/>
                      <a:pt x="262" y="47"/>
                    </a:cubicBezTo>
                    <a:cubicBezTo>
                      <a:pt x="251" y="39"/>
                      <a:pt x="242" y="47"/>
                      <a:pt x="234" y="41"/>
                    </a:cubicBezTo>
                    <a:cubicBezTo>
                      <a:pt x="256" y="41"/>
                      <a:pt x="277" y="38"/>
                      <a:pt x="294" y="22"/>
                    </a:cubicBezTo>
                    <a:cubicBezTo>
                      <a:pt x="285" y="26"/>
                      <a:pt x="278" y="20"/>
                      <a:pt x="273" y="15"/>
                    </a:cubicBezTo>
                    <a:cubicBezTo>
                      <a:pt x="269" y="11"/>
                      <a:pt x="265" y="11"/>
                      <a:pt x="261" y="10"/>
                    </a:cubicBezTo>
                    <a:cubicBezTo>
                      <a:pt x="250" y="9"/>
                      <a:pt x="240" y="13"/>
                      <a:pt x="229" y="6"/>
                    </a:cubicBezTo>
                    <a:cubicBezTo>
                      <a:pt x="222" y="1"/>
                      <a:pt x="210" y="4"/>
                      <a:pt x="201" y="4"/>
                    </a:cubicBezTo>
                    <a:cubicBezTo>
                      <a:pt x="190" y="5"/>
                      <a:pt x="178" y="1"/>
                      <a:pt x="169" y="10"/>
                    </a:cubicBezTo>
                    <a:cubicBezTo>
                      <a:pt x="156" y="0"/>
                      <a:pt x="144" y="8"/>
                      <a:pt x="131" y="10"/>
                    </a:cubicBezTo>
                    <a:cubicBezTo>
                      <a:pt x="129" y="10"/>
                      <a:pt x="126" y="11"/>
                      <a:pt x="124" y="10"/>
                    </a:cubicBezTo>
                    <a:cubicBezTo>
                      <a:pt x="114" y="4"/>
                      <a:pt x="106" y="10"/>
                      <a:pt x="98" y="13"/>
                    </a:cubicBezTo>
                    <a:cubicBezTo>
                      <a:pt x="86" y="17"/>
                      <a:pt x="75" y="26"/>
                      <a:pt x="63" y="21"/>
                    </a:cubicBezTo>
                    <a:cubicBezTo>
                      <a:pt x="53" y="17"/>
                      <a:pt x="47" y="22"/>
                      <a:pt x="42" y="29"/>
                    </a:cubicBezTo>
                    <a:cubicBezTo>
                      <a:pt x="38" y="33"/>
                      <a:pt x="37" y="34"/>
                      <a:pt x="31" y="30"/>
                    </a:cubicBezTo>
                    <a:cubicBezTo>
                      <a:pt x="21" y="22"/>
                      <a:pt x="15" y="35"/>
                      <a:pt x="6" y="36"/>
                    </a:cubicBezTo>
                    <a:cubicBezTo>
                      <a:pt x="0" y="38"/>
                      <a:pt x="5" y="45"/>
                      <a:pt x="6" y="49"/>
                    </a:cubicBezTo>
                    <a:cubicBezTo>
                      <a:pt x="8" y="60"/>
                      <a:pt x="18" y="63"/>
                      <a:pt x="27" y="63"/>
                    </a:cubicBezTo>
                    <a:cubicBezTo>
                      <a:pt x="42" y="63"/>
                      <a:pt x="42" y="62"/>
                      <a:pt x="51" y="70"/>
                    </a:cubicBezTo>
                    <a:cubicBezTo>
                      <a:pt x="35" y="76"/>
                      <a:pt x="34" y="78"/>
                      <a:pt x="46" y="88"/>
                    </a:cubicBezTo>
                    <a:cubicBezTo>
                      <a:pt x="59" y="88"/>
                      <a:pt x="61" y="101"/>
                      <a:pt x="69" y="10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E0B5C0EE-48AD-4681-9CC7-0D0F1B6FF4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5266"/>
                <a:ext cx="0" cy="2695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2DF73B72-8D3D-4B4F-AA20-9F787128EA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7126" y="4059660"/>
                <a:ext cx="452782" cy="254690"/>
              </a:xfrm>
              <a:custGeom>
                <a:avLst/>
                <a:gdLst>
                  <a:gd name="T0" fmla="*/ 162 w 190"/>
                  <a:gd name="T1" fmla="*/ 61 h 107"/>
                  <a:gd name="T2" fmla="*/ 102 w 190"/>
                  <a:gd name="T3" fmla="*/ 28 h 107"/>
                  <a:gd name="T4" fmla="*/ 46 w 190"/>
                  <a:gd name="T5" fmla="*/ 30 h 107"/>
                  <a:gd name="T6" fmla="*/ 32 w 190"/>
                  <a:gd name="T7" fmla="*/ 22 h 107"/>
                  <a:gd name="T8" fmla="*/ 0 w 190"/>
                  <a:gd name="T9" fmla="*/ 12 h 107"/>
                  <a:gd name="T10" fmla="*/ 14 w 190"/>
                  <a:gd name="T11" fmla="*/ 33 h 107"/>
                  <a:gd name="T12" fmla="*/ 20 w 190"/>
                  <a:gd name="T13" fmla="*/ 39 h 107"/>
                  <a:gd name="T14" fmla="*/ 63 w 190"/>
                  <a:gd name="T15" fmla="*/ 51 h 107"/>
                  <a:gd name="T16" fmla="*/ 69 w 190"/>
                  <a:gd name="T17" fmla="*/ 76 h 107"/>
                  <a:gd name="T18" fmla="*/ 68 w 190"/>
                  <a:gd name="T19" fmla="*/ 83 h 107"/>
                  <a:gd name="T20" fmla="*/ 74 w 190"/>
                  <a:gd name="T21" fmla="*/ 84 h 107"/>
                  <a:gd name="T22" fmla="*/ 99 w 190"/>
                  <a:gd name="T23" fmla="*/ 89 h 107"/>
                  <a:gd name="T24" fmla="*/ 121 w 190"/>
                  <a:gd name="T25" fmla="*/ 88 h 107"/>
                  <a:gd name="T26" fmla="*/ 151 w 190"/>
                  <a:gd name="T27" fmla="*/ 89 h 107"/>
                  <a:gd name="T28" fmla="*/ 190 w 190"/>
                  <a:gd name="T29" fmla="*/ 107 h 107"/>
                  <a:gd name="T30" fmla="*/ 180 w 190"/>
                  <a:gd name="T31" fmla="*/ 93 h 107"/>
                  <a:gd name="T32" fmla="*/ 166 w 190"/>
                  <a:gd name="T33" fmla="*/ 66 h 107"/>
                  <a:gd name="T34" fmla="*/ 162 w 190"/>
                  <a:gd name="T35" fmla="*/ 6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0" h="107">
                    <a:moveTo>
                      <a:pt x="162" y="61"/>
                    </a:moveTo>
                    <a:cubicBezTo>
                      <a:pt x="142" y="49"/>
                      <a:pt x="125" y="34"/>
                      <a:pt x="102" y="28"/>
                    </a:cubicBezTo>
                    <a:cubicBezTo>
                      <a:pt x="83" y="22"/>
                      <a:pt x="65" y="8"/>
                      <a:pt x="46" y="30"/>
                    </a:cubicBezTo>
                    <a:cubicBezTo>
                      <a:pt x="40" y="37"/>
                      <a:pt x="34" y="30"/>
                      <a:pt x="32" y="22"/>
                    </a:cubicBezTo>
                    <a:cubicBezTo>
                      <a:pt x="28" y="3"/>
                      <a:pt x="17" y="0"/>
                      <a:pt x="0" y="12"/>
                    </a:cubicBezTo>
                    <a:cubicBezTo>
                      <a:pt x="4" y="19"/>
                      <a:pt x="17" y="20"/>
                      <a:pt x="14" y="33"/>
                    </a:cubicBezTo>
                    <a:cubicBezTo>
                      <a:pt x="13" y="35"/>
                      <a:pt x="15" y="40"/>
                      <a:pt x="20" y="39"/>
                    </a:cubicBezTo>
                    <a:cubicBezTo>
                      <a:pt x="36" y="37"/>
                      <a:pt x="49" y="47"/>
                      <a:pt x="63" y="51"/>
                    </a:cubicBezTo>
                    <a:cubicBezTo>
                      <a:pt x="76" y="55"/>
                      <a:pt x="78" y="67"/>
                      <a:pt x="69" y="76"/>
                    </a:cubicBezTo>
                    <a:cubicBezTo>
                      <a:pt x="68" y="78"/>
                      <a:pt x="66" y="80"/>
                      <a:pt x="68" y="83"/>
                    </a:cubicBezTo>
                    <a:cubicBezTo>
                      <a:pt x="69" y="86"/>
                      <a:pt x="72" y="84"/>
                      <a:pt x="74" y="84"/>
                    </a:cubicBezTo>
                    <a:cubicBezTo>
                      <a:pt x="83" y="82"/>
                      <a:pt x="91" y="82"/>
                      <a:pt x="99" y="89"/>
                    </a:cubicBezTo>
                    <a:cubicBezTo>
                      <a:pt x="104" y="95"/>
                      <a:pt x="114" y="95"/>
                      <a:pt x="121" y="88"/>
                    </a:cubicBezTo>
                    <a:cubicBezTo>
                      <a:pt x="133" y="77"/>
                      <a:pt x="142" y="75"/>
                      <a:pt x="151" y="89"/>
                    </a:cubicBezTo>
                    <a:cubicBezTo>
                      <a:pt x="161" y="103"/>
                      <a:pt x="175" y="105"/>
                      <a:pt x="190" y="107"/>
                    </a:cubicBezTo>
                    <a:cubicBezTo>
                      <a:pt x="190" y="99"/>
                      <a:pt x="184" y="97"/>
                      <a:pt x="180" y="93"/>
                    </a:cubicBezTo>
                    <a:cubicBezTo>
                      <a:pt x="172" y="85"/>
                      <a:pt x="159" y="81"/>
                      <a:pt x="166" y="66"/>
                    </a:cubicBezTo>
                    <a:cubicBezTo>
                      <a:pt x="168" y="63"/>
                      <a:pt x="164" y="62"/>
                      <a:pt x="162" y="6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3049F79B-70FA-412C-A685-CB334F5CB3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0795" y="3892562"/>
                <a:ext cx="245256" cy="262775"/>
              </a:xfrm>
              <a:custGeom>
                <a:avLst/>
                <a:gdLst>
                  <a:gd name="T0" fmla="*/ 2 w 103"/>
                  <a:gd name="T1" fmla="*/ 56 h 110"/>
                  <a:gd name="T2" fmla="*/ 25 w 103"/>
                  <a:gd name="T3" fmla="*/ 102 h 110"/>
                  <a:gd name="T4" fmla="*/ 60 w 103"/>
                  <a:gd name="T5" fmla="*/ 107 h 110"/>
                  <a:gd name="T6" fmla="*/ 77 w 103"/>
                  <a:gd name="T7" fmla="*/ 96 h 110"/>
                  <a:gd name="T8" fmla="*/ 97 w 103"/>
                  <a:gd name="T9" fmla="*/ 62 h 110"/>
                  <a:gd name="T10" fmla="*/ 97 w 103"/>
                  <a:gd name="T11" fmla="*/ 52 h 110"/>
                  <a:gd name="T12" fmla="*/ 90 w 103"/>
                  <a:gd name="T13" fmla="*/ 29 h 110"/>
                  <a:gd name="T14" fmla="*/ 103 w 103"/>
                  <a:gd name="T15" fmla="*/ 17 h 110"/>
                  <a:gd name="T16" fmla="*/ 88 w 103"/>
                  <a:gd name="T17" fmla="*/ 7 h 110"/>
                  <a:gd name="T18" fmla="*/ 84 w 103"/>
                  <a:gd name="T19" fmla="*/ 3 h 110"/>
                  <a:gd name="T20" fmla="*/ 79 w 103"/>
                  <a:gd name="T21" fmla="*/ 2 h 110"/>
                  <a:gd name="T22" fmla="*/ 48 w 103"/>
                  <a:gd name="T23" fmla="*/ 29 h 110"/>
                  <a:gd name="T24" fmla="*/ 47 w 103"/>
                  <a:gd name="T25" fmla="*/ 30 h 110"/>
                  <a:gd name="T26" fmla="*/ 31 w 103"/>
                  <a:gd name="T27" fmla="*/ 42 h 110"/>
                  <a:gd name="T28" fmla="*/ 25 w 103"/>
                  <a:gd name="T29" fmla="*/ 47 h 110"/>
                  <a:gd name="T30" fmla="*/ 13 w 103"/>
                  <a:gd name="T31" fmla="*/ 51 h 110"/>
                  <a:gd name="T32" fmla="*/ 2 w 103"/>
                  <a:gd name="T33" fmla="*/ 5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3" h="110">
                    <a:moveTo>
                      <a:pt x="2" y="56"/>
                    </a:moveTo>
                    <a:cubicBezTo>
                      <a:pt x="0" y="65"/>
                      <a:pt x="17" y="100"/>
                      <a:pt x="25" y="102"/>
                    </a:cubicBezTo>
                    <a:cubicBezTo>
                      <a:pt x="38" y="105"/>
                      <a:pt x="52" y="101"/>
                      <a:pt x="60" y="107"/>
                    </a:cubicBezTo>
                    <a:cubicBezTo>
                      <a:pt x="74" y="110"/>
                      <a:pt x="75" y="103"/>
                      <a:pt x="77" y="96"/>
                    </a:cubicBezTo>
                    <a:cubicBezTo>
                      <a:pt x="82" y="84"/>
                      <a:pt x="84" y="70"/>
                      <a:pt x="97" y="62"/>
                    </a:cubicBezTo>
                    <a:cubicBezTo>
                      <a:pt x="103" y="59"/>
                      <a:pt x="101" y="56"/>
                      <a:pt x="97" y="52"/>
                    </a:cubicBezTo>
                    <a:cubicBezTo>
                      <a:pt x="90" y="46"/>
                      <a:pt x="87" y="38"/>
                      <a:pt x="90" y="29"/>
                    </a:cubicBezTo>
                    <a:cubicBezTo>
                      <a:pt x="93" y="23"/>
                      <a:pt x="103" y="24"/>
                      <a:pt x="103" y="17"/>
                    </a:cubicBezTo>
                    <a:cubicBezTo>
                      <a:pt x="103" y="7"/>
                      <a:pt x="89" y="17"/>
                      <a:pt x="88" y="7"/>
                    </a:cubicBezTo>
                    <a:cubicBezTo>
                      <a:pt x="88" y="5"/>
                      <a:pt x="86" y="4"/>
                      <a:pt x="84" y="3"/>
                    </a:cubicBezTo>
                    <a:cubicBezTo>
                      <a:pt x="83" y="1"/>
                      <a:pt x="80" y="0"/>
                      <a:pt x="79" y="2"/>
                    </a:cubicBezTo>
                    <a:cubicBezTo>
                      <a:pt x="72" y="15"/>
                      <a:pt x="62" y="24"/>
                      <a:pt x="48" y="29"/>
                    </a:cubicBezTo>
                    <a:cubicBezTo>
                      <a:pt x="48" y="29"/>
                      <a:pt x="47" y="30"/>
                      <a:pt x="47" y="30"/>
                    </a:cubicBezTo>
                    <a:cubicBezTo>
                      <a:pt x="45" y="38"/>
                      <a:pt x="40" y="43"/>
                      <a:pt x="31" y="42"/>
                    </a:cubicBezTo>
                    <a:cubicBezTo>
                      <a:pt x="28" y="42"/>
                      <a:pt x="26" y="43"/>
                      <a:pt x="25" y="47"/>
                    </a:cubicBezTo>
                    <a:cubicBezTo>
                      <a:pt x="24" y="55"/>
                      <a:pt x="20" y="56"/>
                      <a:pt x="13" y="51"/>
                    </a:cubicBezTo>
                    <a:cubicBezTo>
                      <a:pt x="7" y="48"/>
                      <a:pt x="4" y="51"/>
                      <a:pt x="2" y="5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465A6816-CEDB-4C00-BA59-2FBA5B005E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5139" y="4343995"/>
                <a:ext cx="198092" cy="334196"/>
              </a:xfrm>
              <a:custGeom>
                <a:avLst/>
                <a:gdLst>
                  <a:gd name="T0" fmla="*/ 58 w 83"/>
                  <a:gd name="T1" fmla="*/ 8 h 140"/>
                  <a:gd name="T2" fmla="*/ 16 w 83"/>
                  <a:gd name="T3" fmla="*/ 39 h 140"/>
                  <a:gd name="T4" fmla="*/ 11 w 83"/>
                  <a:gd name="T5" fmla="*/ 47 h 140"/>
                  <a:gd name="T6" fmla="*/ 13 w 83"/>
                  <a:gd name="T7" fmla="*/ 76 h 140"/>
                  <a:gd name="T8" fmla="*/ 10 w 83"/>
                  <a:gd name="T9" fmla="*/ 88 h 140"/>
                  <a:gd name="T10" fmla="*/ 7 w 83"/>
                  <a:gd name="T11" fmla="*/ 127 h 140"/>
                  <a:gd name="T12" fmla="*/ 24 w 83"/>
                  <a:gd name="T13" fmla="*/ 140 h 140"/>
                  <a:gd name="T14" fmla="*/ 42 w 83"/>
                  <a:gd name="T15" fmla="*/ 128 h 140"/>
                  <a:gd name="T16" fmla="*/ 59 w 83"/>
                  <a:gd name="T17" fmla="*/ 74 h 140"/>
                  <a:gd name="T18" fmla="*/ 67 w 83"/>
                  <a:gd name="T19" fmla="*/ 41 h 140"/>
                  <a:gd name="T20" fmla="*/ 68 w 83"/>
                  <a:gd name="T21" fmla="*/ 9 h 140"/>
                  <a:gd name="T22" fmla="*/ 58 w 83"/>
                  <a:gd name="T23" fmla="*/ 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3" h="140">
                    <a:moveTo>
                      <a:pt x="58" y="8"/>
                    </a:moveTo>
                    <a:cubicBezTo>
                      <a:pt x="48" y="23"/>
                      <a:pt x="39" y="40"/>
                      <a:pt x="16" y="39"/>
                    </a:cubicBezTo>
                    <a:cubicBezTo>
                      <a:pt x="13" y="39"/>
                      <a:pt x="12" y="43"/>
                      <a:pt x="11" y="47"/>
                    </a:cubicBezTo>
                    <a:cubicBezTo>
                      <a:pt x="9" y="58"/>
                      <a:pt x="6" y="68"/>
                      <a:pt x="13" y="76"/>
                    </a:cubicBezTo>
                    <a:cubicBezTo>
                      <a:pt x="12" y="82"/>
                      <a:pt x="12" y="86"/>
                      <a:pt x="10" y="88"/>
                    </a:cubicBezTo>
                    <a:cubicBezTo>
                      <a:pt x="0" y="100"/>
                      <a:pt x="4" y="113"/>
                      <a:pt x="7" y="127"/>
                    </a:cubicBezTo>
                    <a:cubicBezTo>
                      <a:pt x="10" y="136"/>
                      <a:pt x="15" y="140"/>
                      <a:pt x="24" y="140"/>
                    </a:cubicBezTo>
                    <a:cubicBezTo>
                      <a:pt x="32" y="139"/>
                      <a:pt x="39" y="138"/>
                      <a:pt x="42" y="128"/>
                    </a:cubicBezTo>
                    <a:cubicBezTo>
                      <a:pt x="47" y="110"/>
                      <a:pt x="53" y="91"/>
                      <a:pt x="59" y="74"/>
                    </a:cubicBezTo>
                    <a:cubicBezTo>
                      <a:pt x="63" y="63"/>
                      <a:pt x="61" y="46"/>
                      <a:pt x="67" y="41"/>
                    </a:cubicBezTo>
                    <a:cubicBezTo>
                      <a:pt x="83" y="29"/>
                      <a:pt x="68" y="19"/>
                      <a:pt x="68" y="9"/>
                    </a:cubicBezTo>
                    <a:cubicBezTo>
                      <a:pt x="68" y="2"/>
                      <a:pt x="63" y="0"/>
                      <a:pt x="58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CA97BC07-0F12-4A1C-9A46-6E188E4FA2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52097" y="1693337"/>
                <a:ext cx="429874" cy="304549"/>
              </a:xfrm>
              <a:custGeom>
                <a:avLst/>
                <a:gdLst>
                  <a:gd name="T0" fmla="*/ 25 w 180"/>
                  <a:gd name="T1" fmla="*/ 123 h 128"/>
                  <a:gd name="T2" fmla="*/ 29 w 180"/>
                  <a:gd name="T3" fmla="*/ 124 h 128"/>
                  <a:gd name="T4" fmla="*/ 49 w 180"/>
                  <a:gd name="T5" fmla="*/ 127 h 128"/>
                  <a:gd name="T6" fmla="*/ 57 w 180"/>
                  <a:gd name="T7" fmla="*/ 125 h 128"/>
                  <a:gd name="T8" fmla="*/ 53 w 180"/>
                  <a:gd name="T9" fmla="*/ 117 h 128"/>
                  <a:gd name="T10" fmla="*/ 48 w 180"/>
                  <a:gd name="T11" fmla="*/ 85 h 128"/>
                  <a:gd name="T12" fmla="*/ 79 w 180"/>
                  <a:gd name="T13" fmla="*/ 52 h 128"/>
                  <a:gd name="T14" fmla="*/ 160 w 180"/>
                  <a:gd name="T15" fmla="*/ 20 h 128"/>
                  <a:gd name="T16" fmla="*/ 175 w 180"/>
                  <a:gd name="T17" fmla="*/ 8 h 128"/>
                  <a:gd name="T18" fmla="*/ 153 w 180"/>
                  <a:gd name="T19" fmla="*/ 6 h 128"/>
                  <a:gd name="T20" fmla="*/ 112 w 180"/>
                  <a:gd name="T21" fmla="*/ 16 h 128"/>
                  <a:gd name="T22" fmla="*/ 76 w 180"/>
                  <a:gd name="T23" fmla="*/ 26 h 128"/>
                  <a:gd name="T24" fmla="*/ 51 w 180"/>
                  <a:gd name="T25" fmla="*/ 40 h 128"/>
                  <a:gd name="T26" fmla="*/ 19 w 180"/>
                  <a:gd name="T27" fmla="*/ 81 h 128"/>
                  <a:gd name="T28" fmla="*/ 14 w 180"/>
                  <a:gd name="T29" fmla="*/ 85 h 128"/>
                  <a:gd name="T30" fmla="*/ 0 w 180"/>
                  <a:gd name="T31" fmla="*/ 102 h 128"/>
                  <a:gd name="T32" fmla="*/ 25 w 180"/>
                  <a:gd name="T33" fmla="*/ 123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0" h="128">
                    <a:moveTo>
                      <a:pt x="25" y="123"/>
                    </a:moveTo>
                    <a:cubicBezTo>
                      <a:pt x="25" y="124"/>
                      <a:pt x="27" y="124"/>
                      <a:pt x="29" y="124"/>
                    </a:cubicBezTo>
                    <a:cubicBezTo>
                      <a:pt x="36" y="124"/>
                      <a:pt x="43" y="123"/>
                      <a:pt x="49" y="127"/>
                    </a:cubicBezTo>
                    <a:cubicBezTo>
                      <a:pt x="52" y="128"/>
                      <a:pt x="56" y="128"/>
                      <a:pt x="57" y="125"/>
                    </a:cubicBezTo>
                    <a:cubicBezTo>
                      <a:pt x="60" y="121"/>
                      <a:pt x="56" y="120"/>
                      <a:pt x="53" y="117"/>
                    </a:cubicBezTo>
                    <a:cubicBezTo>
                      <a:pt x="42" y="108"/>
                      <a:pt x="37" y="98"/>
                      <a:pt x="48" y="85"/>
                    </a:cubicBezTo>
                    <a:cubicBezTo>
                      <a:pt x="58" y="74"/>
                      <a:pt x="66" y="60"/>
                      <a:pt x="79" y="52"/>
                    </a:cubicBezTo>
                    <a:cubicBezTo>
                      <a:pt x="105" y="37"/>
                      <a:pt x="131" y="27"/>
                      <a:pt x="160" y="20"/>
                    </a:cubicBezTo>
                    <a:cubicBezTo>
                      <a:pt x="164" y="19"/>
                      <a:pt x="180" y="20"/>
                      <a:pt x="175" y="8"/>
                    </a:cubicBezTo>
                    <a:cubicBezTo>
                      <a:pt x="172" y="0"/>
                      <a:pt x="161" y="3"/>
                      <a:pt x="153" y="6"/>
                    </a:cubicBezTo>
                    <a:cubicBezTo>
                      <a:pt x="140" y="12"/>
                      <a:pt x="127" y="17"/>
                      <a:pt x="112" y="16"/>
                    </a:cubicBezTo>
                    <a:cubicBezTo>
                      <a:pt x="100" y="16"/>
                      <a:pt x="88" y="21"/>
                      <a:pt x="76" y="26"/>
                    </a:cubicBezTo>
                    <a:cubicBezTo>
                      <a:pt x="67" y="30"/>
                      <a:pt x="55" y="33"/>
                      <a:pt x="51" y="40"/>
                    </a:cubicBezTo>
                    <a:cubicBezTo>
                      <a:pt x="43" y="56"/>
                      <a:pt x="31" y="68"/>
                      <a:pt x="19" y="81"/>
                    </a:cubicBezTo>
                    <a:cubicBezTo>
                      <a:pt x="17" y="82"/>
                      <a:pt x="13" y="82"/>
                      <a:pt x="14" y="85"/>
                    </a:cubicBezTo>
                    <a:cubicBezTo>
                      <a:pt x="18" y="99"/>
                      <a:pt x="6" y="98"/>
                      <a:pt x="0" y="102"/>
                    </a:cubicBezTo>
                    <a:cubicBezTo>
                      <a:pt x="4" y="115"/>
                      <a:pt x="23" y="108"/>
                      <a:pt x="25" y="1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D53E5CBD-990E-4A17-994D-8384CA4DBB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2191" y="2456059"/>
                <a:ext cx="207525" cy="281641"/>
              </a:xfrm>
              <a:custGeom>
                <a:avLst/>
                <a:gdLst>
                  <a:gd name="T0" fmla="*/ 29 w 87"/>
                  <a:gd name="T1" fmla="*/ 56 h 118"/>
                  <a:gd name="T2" fmla="*/ 37 w 87"/>
                  <a:gd name="T3" fmla="*/ 66 h 118"/>
                  <a:gd name="T4" fmla="*/ 33 w 87"/>
                  <a:gd name="T5" fmla="*/ 76 h 118"/>
                  <a:gd name="T6" fmla="*/ 25 w 87"/>
                  <a:gd name="T7" fmla="*/ 88 h 118"/>
                  <a:gd name="T8" fmla="*/ 17 w 87"/>
                  <a:gd name="T9" fmla="*/ 97 h 118"/>
                  <a:gd name="T10" fmla="*/ 33 w 87"/>
                  <a:gd name="T11" fmla="*/ 102 h 118"/>
                  <a:gd name="T12" fmla="*/ 19 w 87"/>
                  <a:gd name="T13" fmla="*/ 116 h 118"/>
                  <a:gd name="T14" fmla="*/ 19 w 87"/>
                  <a:gd name="T15" fmla="*/ 116 h 118"/>
                  <a:gd name="T16" fmla="*/ 53 w 87"/>
                  <a:gd name="T17" fmla="*/ 110 h 118"/>
                  <a:gd name="T18" fmla="*/ 83 w 87"/>
                  <a:gd name="T19" fmla="*/ 93 h 118"/>
                  <a:gd name="T20" fmla="*/ 78 w 87"/>
                  <a:gd name="T21" fmla="*/ 81 h 118"/>
                  <a:gd name="T22" fmla="*/ 67 w 87"/>
                  <a:gd name="T23" fmla="*/ 68 h 118"/>
                  <a:gd name="T24" fmla="*/ 63 w 87"/>
                  <a:gd name="T25" fmla="*/ 59 h 118"/>
                  <a:gd name="T26" fmla="*/ 50 w 87"/>
                  <a:gd name="T27" fmla="*/ 13 h 118"/>
                  <a:gd name="T28" fmla="*/ 30 w 87"/>
                  <a:gd name="T29" fmla="*/ 13 h 118"/>
                  <a:gd name="T30" fmla="*/ 32 w 87"/>
                  <a:gd name="T31" fmla="*/ 2 h 118"/>
                  <a:gd name="T32" fmla="*/ 19 w 87"/>
                  <a:gd name="T33" fmla="*/ 2 h 118"/>
                  <a:gd name="T34" fmla="*/ 5 w 87"/>
                  <a:gd name="T35" fmla="*/ 21 h 118"/>
                  <a:gd name="T36" fmla="*/ 29 w 87"/>
                  <a:gd name="T37" fmla="*/ 5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7" h="118">
                    <a:moveTo>
                      <a:pt x="29" y="56"/>
                    </a:moveTo>
                    <a:cubicBezTo>
                      <a:pt x="35" y="57"/>
                      <a:pt x="36" y="62"/>
                      <a:pt x="37" y="66"/>
                    </a:cubicBezTo>
                    <a:cubicBezTo>
                      <a:pt x="38" y="70"/>
                      <a:pt x="38" y="76"/>
                      <a:pt x="33" y="76"/>
                    </a:cubicBezTo>
                    <a:cubicBezTo>
                      <a:pt x="23" y="76"/>
                      <a:pt x="20" y="79"/>
                      <a:pt x="25" y="88"/>
                    </a:cubicBezTo>
                    <a:cubicBezTo>
                      <a:pt x="27" y="93"/>
                      <a:pt x="18" y="93"/>
                      <a:pt x="17" y="97"/>
                    </a:cubicBezTo>
                    <a:cubicBezTo>
                      <a:pt x="23" y="99"/>
                      <a:pt x="29" y="97"/>
                      <a:pt x="33" y="102"/>
                    </a:cubicBezTo>
                    <a:cubicBezTo>
                      <a:pt x="27" y="105"/>
                      <a:pt x="20" y="108"/>
                      <a:pt x="19" y="116"/>
                    </a:cubicBezTo>
                    <a:cubicBezTo>
                      <a:pt x="19" y="116"/>
                      <a:pt x="19" y="116"/>
                      <a:pt x="19" y="116"/>
                    </a:cubicBezTo>
                    <a:cubicBezTo>
                      <a:pt x="31" y="118"/>
                      <a:pt x="42" y="111"/>
                      <a:pt x="53" y="110"/>
                    </a:cubicBezTo>
                    <a:cubicBezTo>
                      <a:pt x="74" y="108"/>
                      <a:pt x="74" y="108"/>
                      <a:pt x="83" y="93"/>
                    </a:cubicBezTo>
                    <a:cubicBezTo>
                      <a:pt x="87" y="86"/>
                      <a:pt x="86" y="81"/>
                      <a:pt x="78" y="81"/>
                    </a:cubicBezTo>
                    <a:cubicBezTo>
                      <a:pt x="70" y="80"/>
                      <a:pt x="68" y="75"/>
                      <a:pt x="67" y="68"/>
                    </a:cubicBezTo>
                    <a:cubicBezTo>
                      <a:pt x="67" y="64"/>
                      <a:pt x="65" y="62"/>
                      <a:pt x="63" y="59"/>
                    </a:cubicBezTo>
                    <a:cubicBezTo>
                      <a:pt x="52" y="46"/>
                      <a:pt x="37" y="37"/>
                      <a:pt x="50" y="13"/>
                    </a:cubicBezTo>
                    <a:cubicBezTo>
                      <a:pt x="42" y="13"/>
                      <a:pt x="36" y="13"/>
                      <a:pt x="30" y="13"/>
                    </a:cubicBezTo>
                    <a:cubicBezTo>
                      <a:pt x="28" y="9"/>
                      <a:pt x="38" y="6"/>
                      <a:pt x="32" y="2"/>
                    </a:cubicBezTo>
                    <a:cubicBezTo>
                      <a:pt x="29" y="0"/>
                      <a:pt x="23" y="1"/>
                      <a:pt x="19" y="2"/>
                    </a:cubicBezTo>
                    <a:cubicBezTo>
                      <a:pt x="12" y="6"/>
                      <a:pt x="14" y="16"/>
                      <a:pt x="5" y="21"/>
                    </a:cubicBezTo>
                    <a:cubicBezTo>
                      <a:pt x="0" y="23"/>
                      <a:pt x="19" y="54"/>
                      <a:pt x="29" y="5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13FA1BE2-68DC-43BB-B056-A06441D29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17436" y="1452124"/>
                <a:ext cx="278946" cy="195397"/>
              </a:xfrm>
              <a:custGeom>
                <a:avLst/>
                <a:gdLst>
                  <a:gd name="T0" fmla="*/ 45 w 117"/>
                  <a:gd name="T1" fmla="*/ 52 h 82"/>
                  <a:gd name="T2" fmla="*/ 32 w 117"/>
                  <a:gd name="T3" fmla="*/ 59 h 82"/>
                  <a:gd name="T4" fmla="*/ 89 w 117"/>
                  <a:gd name="T5" fmla="*/ 68 h 82"/>
                  <a:gd name="T6" fmla="*/ 109 w 117"/>
                  <a:gd name="T7" fmla="*/ 57 h 82"/>
                  <a:gd name="T8" fmla="*/ 116 w 117"/>
                  <a:gd name="T9" fmla="*/ 52 h 82"/>
                  <a:gd name="T10" fmla="*/ 110 w 117"/>
                  <a:gd name="T11" fmla="*/ 45 h 82"/>
                  <a:gd name="T12" fmla="*/ 99 w 117"/>
                  <a:gd name="T13" fmla="*/ 44 h 82"/>
                  <a:gd name="T14" fmla="*/ 83 w 117"/>
                  <a:gd name="T15" fmla="*/ 29 h 82"/>
                  <a:gd name="T16" fmla="*/ 44 w 117"/>
                  <a:gd name="T17" fmla="*/ 6 h 82"/>
                  <a:gd name="T18" fmla="*/ 29 w 117"/>
                  <a:gd name="T19" fmla="*/ 8 h 82"/>
                  <a:gd name="T20" fmla="*/ 19 w 117"/>
                  <a:gd name="T21" fmla="*/ 21 h 82"/>
                  <a:gd name="T22" fmla="*/ 18 w 117"/>
                  <a:gd name="T23" fmla="*/ 32 h 82"/>
                  <a:gd name="T24" fmla="*/ 6 w 117"/>
                  <a:gd name="T25" fmla="*/ 37 h 82"/>
                  <a:gd name="T26" fmla="*/ 45 w 117"/>
                  <a:gd name="T27" fmla="*/ 5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7" h="82">
                    <a:moveTo>
                      <a:pt x="45" y="52"/>
                    </a:moveTo>
                    <a:cubicBezTo>
                      <a:pt x="43" y="60"/>
                      <a:pt x="35" y="54"/>
                      <a:pt x="32" y="59"/>
                    </a:cubicBezTo>
                    <a:cubicBezTo>
                      <a:pt x="42" y="81"/>
                      <a:pt x="74" y="82"/>
                      <a:pt x="89" y="68"/>
                    </a:cubicBezTo>
                    <a:cubicBezTo>
                      <a:pt x="94" y="63"/>
                      <a:pt x="99" y="55"/>
                      <a:pt x="109" y="57"/>
                    </a:cubicBezTo>
                    <a:cubicBezTo>
                      <a:pt x="112" y="57"/>
                      <a:pt x="115" y="55"/>
                      <a:pt x="116" y="52"/>
                    </a:cubicBezTo>
                    <a:cubicBezTo>
                      <a:pt x="117" y="47"/>
                      <a:pt x="111" y="48"/>
                      <a:pt x="110" y="45"/>
                    </a:cubicBezTo>
                    <a:cubicBezTo>
                      <a:pt x="106" y="45"/>
                      <a:pt x="99" y="45"/>
                      <a:pt x="99" y="44"/>
                    </a:cubicBezTo>
                    <a:cubicBezTo>
                      <a:pt x="97" y="34"/>
                      <a:pt x="91" y="34"/>
                      <a:pt x="83" y="29"/>
                    </a:cubicBezTo>
                    <a:cubicBezTo>
                      <a:pt x="70" y="22"/>
                      <a:pt x="55" y="17"/>
                      <a:pt x="44" y="6"/>
                    </a:cubicBezTo>
                    <a:cubicBezTo>
                      <a:pt x="39" y="1"/>
                      <a:pt x="35" y="0"/>
                      <a:pt x="29" y="8"/>
                    </a:cubicBezTo>
                    <a:cubicBezTo>
                      <a:pt x="27" y="12"/>
                      <a:pt x="27" y="20"/>
                      <a:pt x="19" y="21"/>
                    </a:cubicBezTo>
                    <a:cubicBezTo>
                      <a:pt x="0" y="23"/>
                      <a:pt x="17" y="28"/>
                      <a:pt x="18" y="32"/>
                    </a:cubicBezTo>
                    <a:cubicBezTo>
                      <a:pt x="14" y="35"/>
                      <a:pt x="8" y="32"/>
                      <a:pt x="6" y="37"/>
                    </a:cubicBezTo>
                    <a:cubicBezTo>
                      <a:pt x="13" y="56"/>
                      <a:pt x="31" y="49"/>
                      <a:pt x="45" y="5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A698CC7-2CFB-49B1-912B-0B90559DC7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8863" y="155992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B7430604-C268-4F89-9B7D-95C9B2E748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88588" y="1535672"/>
                <a:ext cx="320720" cy="180573"/>
              </a:xfrm>
              <a:custGeom>
                <a:avLst/>
                <a:gdLst>
                  <a:gd name="T0" fmla="*/ 11 w 134"/>
                  <a:gd name="T1" fmla="*/ 21 h 76"/>
                  <a:gd name="T2" fmla="*/ 9 w 134"/>
                  <a:gd name="T3" fmla="*/ 26 h 76"/>
                  <a:gd name="T4" fmla="*/ 20 w 134"/>
                  <a:gd name="T5" fmla="*/ 39 h 76"/>
                  <a:gd name="T6" fmla="*/ 32 w 134"/>
                  <a:gd name="T7" fmla="*/ 38 h 76"/>
                  <a:gd name="T8" fmla="*/ 53 w 134"/>
                  <a:gd name="T9" fmla="*/ 36 h 76"/>
                  <a:gd name="T10" fmla="*/ 43 w 134"/>
                  <a:gd name="T11" fmla="*/ 41 h 76"/>
                  <a:gd name="T12" fmla="*/ 34 w 134"/>
                  <a:gd name="T13" fmla="*/ 60 h 76"/>
                  <a:gd name="T14" fmla="*/ 52 w 134"/>
                  <a:gd name="T15" fmla="*/ 74 h 76"/>
                  <a:gd name="T16" fmla="*/ 59 w 134"/>
                  <a:gd name="T17" fmla="*/ 72 h 76"/>
                  <a:gd name="T18" fmla="*/ 78 w 134"/>
                  <a:gd name="T19" fmla="*/ 43 h 76"/>
                  <a:gd name="T20" fmla="*/ 92 w 134"/>
                  <a:gd name="T21" fmla="*/ 33 h 76"/>
                  <a:gd name="T22" fmla="*/ 103 w 134"/>
                  <a:gd name="T23" fmla="*/ 47 h 76"/>
                  <a:gd name="T24" fmla="*/ 105 w 134"/>
                  <a:gd name="T25" fmla="*/ 56 h 76"/>
                  <a:gd name="T26" fmla="*/ 134 w 134"/>
                  <a:gd name="T27" fmla="*/ 47 h 76"/>
                  <a:gd name="T28" fmla="*/ 120 w 134"/>
                  <a:gd name="T29" fmla="*/ 42 h 76"/>
                  <a:gd name="T30" fmla="*/ 79 w 134"/>
                  <a:gd name="T31" fmla="*/ 13 h 76"/>
                  <a:gd name="T32" fmla="*/ 68 w 134"/>
                  <a:gd name="T33" fmla="*/ 10 h 76"/>
                  <a:gd name="T34" fmla="*/ 52 w 134"/>
                  <a:gd name="T35" fmla="*/ 4 h 76"/>
                  <a:gd name="T36" fmla="*/ 54 w 134"/>
                  <a:gd name="T37" fmla="*/ 13 h 76"/>
                  <a:gd name="T38" fmla="*/ 53 w 134"/>
                  <a:gd name="T39" fmla="*/ 19 h 76"/>
                  <a:gd name="T40" fmla="*/ 40 w 134"/>
                  <a:gd name="T41" fmla="*/ 5 h 76"/>
                  <a:gd name="T42" fmla="*/ 36 w 134"/>
                  <a:gd name="T43" fmla="*/ 10 h 76"/>
                  <a:gd name="T44" fmla="*/ 32 w 134"/>
                  <a:gd name="T45" fmla="*/ 15 h 76"/>
                  <a:gd name="T46" fmla="*/ 27 w 134"/>
                  <a:gd name="T47" fmla="*/ 7 h 76"/>
                  <a:gd name="T48" fmla="*/ 28 w 134"/>
                  <a:gd name="T49" fmla="*/ 4 h 76"/>
                  <a:gd name="T50" fmla="*/ 6 w 134"/>
                  <a:gd name="T51" fmla="*/ 7 h 76"/>
                  <a:gd name="T52" fmla="*/ 11 w 134"/>
                  <a:gd name="T53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34" h="76">
                    <a:moveTo>
                      <a:pt x="11" y="21"/>
                    </a:moveTo>
                    <a:cubicBezTo>
                      <a:pt x="10" y="22"/>
                      <a:pt x="9" y="24"/>
                      <a:pt x="9" y="26"/>
                    </a:cubicBezTo>
                    <a:cubicBezTo>
                      <a:pt x="9" y="33"/>
                      <a:pt x="15" y="37"/>
                      <a:pt x="20" y="39"/>
                    </a:cubicBezTo>
                    <a:cubicBezTo>
                      <a:pt x="23" y="41"/>
                      <a:pt x="31" y="42"/>
                      <a:pt x="32" y="38"/>
                    </a:cubicBezTo>
                    <a:cubicBezTo>
                      <a:pt x="38" y="23"/>
                      <a:pt x="46" y="32"/>
                      <a:pt x="53" y="36"/>
                    </a:cubicBezTo>
                    <a:cubicBezTo>
                      <a:pt x="51" y="41"/>
                      <a:pt x="46" y="39"/>
                      <a:pt x="43" y="41"/>
                    </a:cubicBezTo>
                    <a:cubicBezTo>
                      <a:pt x="36" y="44"/>
                      <a:pt x="30" y="55"/>
                      <a:pt x="34" y="60"/>
                    </a:cubicBezTo>
                    <a:cubicBezTo>
                      <a:pt x="39" y="65"/>
                      <a:pt x="46" y="69"/>
                      <a:pt x="52" y="74"/>
                    </a:cubicBezTo>
                    <a:cubicBezTo>
                      <a:pt x="55" y="76"/>
                      <a:pt x="58" y="76"/>
                      <a:pt x="59" y="72"/>
                    </a:cubicBezTo>
                    <a:cubicBezTo>
                      <a:pt x="63" y="61"/>
                      <a:pt x="74" y="54"/>
                      <a:pt x="78" y="43"/>
                    </a:cubicBezTo>
                    <a:cubicBezTo>
                      <a:pt x="80" y="36"/>
                      <a:pt x="86" y="31"/>
                      <a:pt x="92" y="33"/>
                    </a:cubicBezTo>
                    <a:cubicBezTo>
                      <a:pt x="98" y="35"/>
                      <a:pt x="102" y="41"/>
                      <a:pt x="103" y="47"/>
                    </a:cubicBezTo>
                    <a:cubicBezTo>
                      <a:pt x="103" y="50"/>
                      <a:pt x="100" y="55"/>
                      <a:pt x="105" y="56"/>
                    </a:cubicBezTo>
                    <a:cubicBezTo>
                      <a:pt x="116" y="58"/>
                      <a:pt x="128" y="63"/>
                      <a:pt x="134" y="47"/>
                    </a:cubicBezTo>
                    <a:cubicBezTo>
                      <a:pt x="130" y="45"/>
                      <a:pt x="125" y="45"/>
                      <a:pt x="120" y="42"/>
                    </a:cubicBezTo>
                    <a:cubicBezTo>
                      <a:pt x="106" y="32"/>
                      <a:pt x="95" y="19"/>
                      <a:pt x="79" y="13"/>
                    </a:cubicBezTo>
                    <a:cubicBezTo>
                      <a:pt x="75" y="11"/>
                      <a:pt x="69" y="18"/>
                      <a:pt x="68" y="10"/>
                    </a:cubicBezTo>
                    <a:cubicBezTo>
                      <a:pt x="66" y="0"/>
                      <a:pt x="58" y="2"/>
                      <a:pt x="52" y="4"/>
                    </a:cubicBezTo>
                    <a:cubicBezTo>
                      <a:pt x="40" y="8"/>
                      <a:pt x="56" y="9"/>
                      <a:pt x="54" y="13"/>
                    </a:cubicBezTo>
                    <a:cubicBezTo>
                      <a:pt x="53" y="15"/>
                      <a:pt x="53" y="17"/>
                      <a:pt x="53" y="19"/>
                    </a:cubicBezTo>
                    <a:cubicBezTo>
                      <a:pt x="45" y="17"/>
                      <a:pt x="47" y="7"/>
                      <a:pt x="40" y="5"/>
                    </a:cubicBezTo>
                    <a:cubicBezTo>
                      <a:pt x="38" y="6"/>
                      <a:pt x="36" y="7"/>
                      <a:pt x="36" y="10"/>
                    </a:cubicBezTo>
                    <a:cubicBezTo>
                      <a:pt x="36" y="13"/>
                      <a:pt x="36" y="17"/>
                      <a:pt x="32" y="15"/>
                    </a:cubicBezTo>
                    <a:cubicBezTo>
                      <a:pt x="30" y="14"/>
                      <a:pt x="25" y="11"/>
                      <a:pt x="27" y="7"/>
                    </a:cubicBezTo>
                    <a:cubicBezTo>
                      <a:pt x="28" y="6"/>
                      <a:pt x="33" y="5"/>
                      <a:pt x="28" y="4"/>
                    </a:cubicBezTo>
                    <a:cubicBezTo>
                      <a:pt x="21" y="4"/>
                      <a:pt x="12" y="1"/>
                      <a:pt x="6" y="7"/>
                    </a:cubicBezTo>
                    <a:cubicBezTo>
                      <a:pt x="0" y="13"/>
                      <a:pt x="2" y="19"/>
                      <a:pt x="11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15DF15D2-3D4E-4999-98C3-9FA4088B6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0856" y="3926250"/>
                <a:ext cx="266817" cy="278945"/>
              </a:xfrm>
              <a:custGeom>
                <a:avLst/>
                <a:gdLst>
                  <a:gd name="T0" fmla="*/ 104 w 112"/>
                  <a:gd name="T1" fmla="*/ 102 h 117"/>
                  <a:gd name="T2" fmla="*/ 109 w 112"/>
                  <a:gd name="T3" fmla="*/ 85 h 117"/>
                  <a:gd name="T4" fmla="*/ 108 w 112"/>
                  <a:gd name="T5" fmla="*/ 77 h 117"/>
                  <a:gd name="T6" fmla="*/ 103 w 112"/>
                  <a:gd name="T7" fmla="*/ 77 h 117"/>
                  <a:gd name="T8" fmla="*/ 96 w 112"/>
                  <a:gd name="T9" fmla="*/ 80 h 117"/>
                  <a:gd name="T10" fmla="*/ 80 w 112"/>
                  <a:gd name="T11" fmla="*/ 63 h 117"/>
                  <a:gd name="T12" fmla="*/ 52 w 112"/>
                  <a:gd name="T13" fmla="*/ 34 h 117"/>
                  <a:gd name="T14" fmla="*/ 44 w 112"/>
                  <a:gd name="T15" fmla="*/ 28 h 117"/>
                  <a:gd name="T16" fmla="*/ 0 w 112"/>
                  <a:gd name="T17" fmla="*/ 3 h 117"/>
                  <a:gd name="T18" fmla="*/ 7 w 112"/>
                  <a:gd name="T19" fmla="*/ 17 h 117"/>
                  <a:gd name="T20" fmla="*/ 48 w 112"/>
                  <a:gd name="T21" fmla="*/ 70 h 117"/>
                  <a:gd name="T22" fmla="*/ 86 w 112"/>
                  <a:gd name="T23" fmla="*/ 111 h 117"/>
                  <a:gd name="T24" fmla="*/ 104 w 112"/>
                  <a:gd name="T25" fmla="*/ 10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2" h="117">
                    <a:moveTo>
                      <a:pt x="104" y="102"/>
                    </a:moveTo>
                    <a:cubicBezTo>
                      <a:pt x="104" y="96"/>
                      <a:pt x="105" y="90"/>
                      <a:pt x="109" y="85"/>
                    </a:cubicBezTo>
                    <a:cubicBezTo>
                      <a:pt x="112" y="82"/>
                      <a:pt x="111" y="79"/>
                      <a:pt x="108" y="77"/>
                    </a:cubicBezTo>
                    <a:cubicBezTo>
                      <a:pt x="106" y="76"/>
                      <a:pt x="103" y="76"/>
                      <a:pt x="103" y="77"/>
                    </a:cubicBezTo>
                    <a:cubicBezTo>
                      <a:pt x="104" y="87"/>
                      <a:pt x="98" y="82"/>
                      <a:pt x="96" y="80"/>
                    </a:cubicBezTo>
                    <a:cubicBezTo>
                      <a:pt x="90" y="75"/>
                      <a:pt x="80" y="69"/>
                      <a:pt x="80" y="63"/>
                    </a:cubicBezTo>
                    <a:cubicBezTo>
                      <a:pt x="78" y="44"/>
                      <a:pt x="64" y="41"/>
                      <a:pt x="52" y="34"/>
                    </a:cubicBezTo>
                    <a:cubicBezTo>
                      <a:pt x="48" y="32"/>
                      <a:pt x="46" y="30"/>
                      <a:pt x="44" y="28"/>
                    </a:cubicBezTo>
                    <a:cubicBezTo>
                      <a:pt x="31" y="16"/>
                      <a:pt x="22" y="0"/>
                      <a:pt x="0" y="3"/>
                    </a:cubicBezTo>
                    <a:cubicBezTo>
                      <a:pt x="0" y="9"/>
                      <a:pt x="3" y="13"/>
                      <a:pt x="7" y="17"/>
                    </a:cubicBezTo>
                    <a:cubicBezTo>
                      <a:pt x="25" y="31"/>
                      <a:pt x="39" y="50"/>
                      <a:pt x="48" y="70"/>
                    </a:cubicBezTo>
                    <a:cubicBezTo>
                      <a:pt x="57" y="89"/>
                      <a:pt x="72" y="98"/>
                      <a:pt x="86" y="111"/>
                    </a:cubicBezTo>
                    <a:cubicBezTo>
                      <a:pt x="93" y="117"/>
                      <a:pt x="103" y="112"/>
                      <a:pt x="104" y="10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54CFAA26-9671-4AD7-A948-EA09E08793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6868" y="1690642"/>
                <a:ext cx="404270" cy="140147"/>
              </a:xfrm>
              <a:custGeom>
                <a:avLst/>
                <a:gdLst>
                  <a:gd name="T0" fmla="*/ 44 w 170"/>
                  <a:gd name="T1" fmla="*/ 35 h 59"/>
                  <a:gd name="T2" fmla="*/ 53 w 170"/>
                  <a:gd name="T3" fmla="*/ 48 h 59"/>
                  <a:gd name="T4" fmla="*/ 95 w 170"/>
                  <a:gd name="T5" fmla="*/ 52 h 59"/>
                  <a:gd name="T6" fmla="*/ 150 w 170"/>
                  <a:gd name="T7" fmla="*/ 51 h 59"/>
                  <a:gd name="T8" fmla="*/ 170 w 170"/>
                  <a:gd name="T9" fmla="*/ 39 h 59"/>
                  <a:gd name="T10" fmla="*/ 151 w 170"/>
                  <a:gd name="T11" fmla="*/ 29 h 59"/>
                  <a:gd name="T12" fmla="*/ 89 w 170"/>
                  <a:gd name="T13" fmla="*/ 30 h 59"/>
                  <a:gd name="T14" fmla="*/ 69 w 170"/>
                  <a:gd name="T15" fmla="*/ 17 h 59"/>
                  <a:gd name="T16" fmla="*/ 61 w 170"/>
                  <a:gd name="T17" fmla="*/ 12 h 59"/>
                  <a:gd name="T18" fmla="*/ 16 w 170"/>
                  <a:gd name="T19" fmla="*/ 2 h 59"/>
                  <a:gd name="T20" fmla="*/ 2 w 170"/>
                  <a:gd name="T21" fmla="*/ 7 h 59"/>
                  <a:gd name="T22" fmla="*/ 11 w 170"/>
                  <a:gd name="T23" fmla="*/ 13 h 59"/>
                  <a:gd name="T24" fmla="*/ 24 w 170"/>
                  <a:gd name="T25" fmla="*/ 17 h 59"/>
                  <a:gd name="T26" fmla="*/ 44 w 170"/>
                  <a:gd name="T27" fmla="*/ 35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0" h="59">
                    <a:moveTo>
                      <a:pt x="44" y="35"/>
                    </a:moveTo>
                    <a:cubicBezTo>
                      <a:pt x="44" y="42"/>
                      <a:pt x="47" y="44"/>
                      <a:pt x="53" y="48"/>
                    </a:cubicBezTo>
                    <a:cubicBezTo>
                      <a:pt x="67" y="56"/>
                      <a:pt x="81" y="47"/>
                      <a:pt x="95" y="52"/>
                    </a:cubicBezTo>
                    <a:cubicBezTo>
                      <a:pt x="112" y="59"/>
                      <a:pt x="132" y="45"/>
                      <a:pt x="150" y="51"/>
                    </a:cubicBezTo>
                    <a:cubicBezTo>
                      <a:pt x="163" y="56"/>
                      <a:pt x="170" y="47"/>
                      <a:pt x="170" y="39"/>
                    </a:cubicBezTo>
                    <a:cubicBezTo>
                      <a:pt x="170" y="30"/>
                      <a:pt x="159" y="30"/>
                      <a:pt x="151" y="29"/>
                    </a:cubicBezTo>
                    <a:cubicBezTo>
                      <a:pt x="130" y="27"/>
                      <a:pt x="110" y="34"/>
                      <a:pt x="89" y="30"/>
                    </a:cubicBezTo>
                    <a:cubicBezTo>
                      <a:pt x="82" y="29"/>
                      <a:pt x="64" y="40"/>
                      <a:pt x="69" y="17"/>
                    </a:cubicBezTo>
                    <a:cubicBezTo>
                      <a:pt x="70" y="14"/>
                      <a:pt x="64" y="11"/>
                      <a:pt x="61" y="12"/>
                    </a:cubicBezTo>
                    <a:cubicBezTo>
                      <a:pt x="45" y="14"/>
                      <a:pt x="31" y="6"/>
                      <a:pt x="16" y="2"/>
                    </a:cubicBezTo>
                    <a:cubicBezTo>
                      <a:pt x="11" y="1"/>
                      <a:pt x="3" y="0"/>
                      <a:pt x="2" y="7"/>
                    </a:cubicBezTo>
                    <a:cubicBezTo>
                      <a:pt x="0" y="13"/>
                      <a:pt x="8" y="10"/>
                      <a:pt x="11" y="13"/>
                    </a:cubicBezTo>
                    <a:cubicBezTo>
                      <a:pt x="14" y="16"/>
                      <a:pt x="19" y="17"/>
                      <a:pt x="24" y="17"/>
                    </a:cubicBezTo>
                    <a:cubicBezTo>
                      <a:pt x="37" y="16"/>
                      <a:pt x="45" y="21"/>
                      <a:pt x="44" y="3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6FD72E75-66F8-443A-B26B-5F0F06B28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3879" y="2151509"/>
                <a:ext cx="247952" cy="140147"/>
              </a:xfrm>
              <a:custGeom>
                <a:avLst/>
                <a:gdLst>
                  <a:gd name="T0" fmla="*/ 100 w 104"/>
                  <a:gd name="T1" fmla="*/ 23 h 59"/>
                  <a:gd name="T2" fmla="*/ 64 w 104"/>
                  <a:gd name="T3" fmla="*/ 12 h 59"/>
                  <a:gd name="T4" fmla="*/ 55 w 104"/>
                  <a:gd name="T5" fmla="*/ 13 h 59"/>
                  <a:gd name="T6" fmla="*/ 36 w 104"/>
                  <a:gd name="T7" fmla="*/ 21 h 59"/>
                  <a:gd name="T8" fmla="*/ 27 w 104"/>
                  <a:gd name="T9" fmla="*/ 19 h 59"/>
                  <a:gd name="T10" fmla="*/ 0 w 104"/>
                  <a:gd name="T11" fmla="*/ 23 h 59"/>
                  <a:gd name="T12" fmla="*/ 19 w 104"/>
                  <a:gd name="T13" fmla="*/ 24 h 59"/>
                  <a:gd name="T14" fmla="*/ 18 w 104"/>
                  <a:gd name="T15" fmla="*/ 48 h 59"/>
                  <a:gd name="T16" fmla="*/ 48 w 104"/>
                  <a:gd name="T17" fmla="*/ 57 h 59"/>
                  <a:gd name="T18" fmla="*/ 100 w 104"/>
                  <a:gd name="T19" fmla="*/ 33 h 59"/>
                  <a:gd name="T20" fmla="*/ 100 w 104"/>
                  <a:gd name="T21" fmla="*/ 2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4" h="59">
                    <a:moveTo>
                      <a:pt x="100" y="23"/>
                    </a:moveTo>
                    <a:cubicBezTo>
                      <a:pt x="89" y="13"/>
                      <a:pt x="80" y="0"/>
                      <a:pt x="64" y="12"/>
                    </a:cubicBezTo>
                    <a:cubicBezTo>
                      <a:pt x="62" y="14"/>
                      <a:pt x="58" y="12"/>
                      <a:pt x="55" y="13"/>
                    </a:cubicBezTo>
                    <a:cubicBezTo>
                      <a:pt x="48" y="15"/>
                      <a:pt x="39" y="11"/>
                      <a:pt x="36" y="21"/>
                    </a:cubicBezTo>
                    <a:cubicBezTo>
                      <a:pt x="35" y="23"/>
                      <a:pt x="30" y="23"/>
                      <a:pt x="27" y="19"/>
                    </a:cubicBezTo>
                    <a:cubicBezTo>
                      <a:pt x="18" y="3"/>
                      <a:pt x="9" y="5"/>
                      <a:pt x="0" y="23"/>
                    </a:cubicBezTo>
                    <a:cubicBezTo>
                      <a:pt x="6" y="23"/>
                      <a:pt x="12" y="21"/>
                      <a:pt x="19" y="24"/>
                    </a:cubicBezTo>
                    <a:cubicBezTo>
                      <a:pt x="10" y="32"/>
                      <a:pt x="25" y="40"/>
                      <a:pt x="18" y="48"/>
                    </a:cubicBezTo>
                    <a:cubicBezTo>
                      <a:pt x="29" y="48"/>
                      <a:pt x="39" y="59"/>
                      <a:pt x="48" y="57"/>
                    </a:cubicBezTo>
                    <a:cubicBezTo>
                      <a:pt x="67" y="53"/>
                      <a:pt x="86" y="47"/>
                      <a:pt x="100" y="33"/>
                    </a:cubicBezTo>
                    <a:cubicBezTo>
                      <a:pt x="104" y="29"/>
                      <a:pt x="103" y="26"/>
                      <a:pt x="100" y="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3A2BA38D-66C2-4327-85D5-6BE75B61A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4430" y="3005865"/>
                <a:ext cx="278946" cy="226391"/>
              </a:xfrm>
              <a:custGeom>
                <a:avLst/>
                <a:gdLst>
                  <a:gd name="T0" fmla="*/ 77 w 117"/>
                  <a:gd name="T1" fmla="*/ 47 h 95"/>
                  <a:gd name="T2" fmla="*/ 50 w 117"/>
                  <a:gd name="T3" fmla="*/ 67 h 95"/>
                  <a:gd name="T4" fmla="*/ 45 w 117"/>
                  <a:gd name="T5" fmla="*/ 67 h 95"/>
                  <a:gd name="T6" fmla="*/ 0 w 117"/>
                  <a:gd name="T7" fmla="*/ 86 h 95"/>
                  <a:gd name="T8" fmla="*/ 31 w 117"/>
                  <a:gd name="T9" fmla="*/ 79 h 95"/>
                  <a:gd name="T10" fmla="*/ 44 w 117"/>
                  <a:gd name="T11" fmla="*/ 81 h 95"/>
                  <a:gd name="T12" fmla="*/ 57 w 117"/>
                  <a:gd name="T13" fmla="*/ 83 h 95"/>
                  <a:gd name="T14" fmla="*/ 61 w 117"/>
                  <a:gd name="T15" fmla="*/ 80 h 95"/>
                  <a:gd name="T16" fmla="*/ 79 w 117"/>
                  <a:gd name="T17" fmla="*/ 77 h 95"/>
                  <a:gd name="T18" fmla="*/ 100 w 117"/>
                  <a:gd name="T19" fmla="*/ 55 h 95"/>
                  <a:gd name="T20" fmla="*/ 104 w 117"/>
                  <a:gd name="T21" fmla="*/ 37 h 95"/>
                  <a:gd name="T22" fmla="*/ 107 w 117"/>
                  <a:gd name="T23" fmla="*/ 10 h 95"/>
                  <a:gd name="T24" fmla="*/ 94 w 117"/>
                  <a:gd name="T25" fmla="*/ 7 h 95"/>
                  <a:gd name="T26" fmla="*/ 90 w 117"/>
                  <a:gd name="T27" fmla="*/ 20 h 95"/>
                  <a:gd name="T28" fmla="*/ 77 w 117"/>
                  <a:gd name="T29" fmla="*/ 47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7" h="95">
                    <a:moveTo>
                      <a:pt x="77" y="47"/>
                    </a:moveTo>
                    <a:cubicBezTo>
                      <a:pt x="66" y="52"/>
                      <a:pt x="54" y="54"/>
                      <a:pt x="50" y="67"/>
                    </a:cubicBezTo>
                    <a:cubicBezTo>
                      <a:pt x="49" y="69"/>
                      <a:pt x="46" y="67"/>
                      <a:pt x="45" y="67"/>
                    </a:cubicBezTo>
                    <a:cubicBezTo>
                      <a:pt x="29" y="70"/>
                      <a:pt x="12" y="69"/>
                      <a:pt x="0" y="86"/>
                    </a:cubicBezTo>
                    <a:cubicBezTo>
                      <a:pt x="12" y="88"/>
                      <a:pt x="21" y="81"/>
                      <a:pt x="31" y="79"/>
                    </a:cubicBezTo>
                    <a:cubicBezTo>
                      <a:pt x="35" y="78"/>
                      <a:pt x="42" y="76"/>
                      <a:pt x="44" y="81"/>
                    </a:cubicBezTo>
                    <a:cubicBezTo>
                      <a:pt x="47" y="95"/>
                      <a:pt x="52" y="92"/>
                      <a:pt x="57" y="83"/>
                    </a:cubicBezTo>
                    <a:cubicBezTo>
                      <a:pt x="58" y="81"/>
                      <a:pt x="58" y="78"/>
                      <a:pt x="61" y="80"/>
                    </a:cubicBezTo>
                    <a:cubicBezTo>
                      <a:pt x="68" y="85"/>
                      <a:pt x="74" y="80"/>
                      <a:pt x="79" y="77"/>
                    </a:cubicBezTo>
                    <a:cubicBezTo>
                      <a:pt x="89" y="74"/>
                      <a:pt x="102" y="72"/>
                      <a:pt x="100" y="55"/>
                    </a:cubicBezTo>
                    <a:cubicBezTo>
                      <a:pt x="100" y="50"/>
                      <a:pt x="99" y="40"/>
                      <a:pt x="104" y="37"/>
                    </a:cubicBezTo>
                    <a:cubicBezTo>
                      <a:pt x="117" y="29"/>
                      <a:pt x="109" y="19"/>
                      <a:pt x="107" y="10"/>
                    </a:cubicBezTo>
                    <a:cubicBezTo>
                      <a:pt x="104" y="0"/>
                      <a:pt x="98" y="4"/>
                      <a:pt x="94" y="7"/>
                    </a:cubicBezTo>
                    <a:cubicBezTo>
                      <a:pt x="91" y="10"/>
                      <a:pt x="90" y="15"/>
                      <a:pt x="90" y="20"/>
                    </a:cubicBezTo>
                    <a:cubicBezTo>
                      <a:pt x="91" y="31"/>
                      <a:pt x="86" y="42"/>
                      <a:pt x="77" y="4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98695855-A753-485A-AB37-6C99F894C9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4440" y="1700076"/>
                <a:ext cx="269513" cy="126671"/>
              </a:xfrm>
              <a:custGeom>
                <a:avLst/>
                <a:gdLst>
                  <a:gd name="T0" fmla="*/ 15 w 113"/>
                  <a:gd name="T1" fmla="*/ 21 h 53"/>
                  <a:gd name="T2" fmla="*/ 8 w 113"/>
                  <a:gd name="T3" fmla="*/ 23 h 53"/>
                  <a:gd name="T4" fmla="*/ 0 w 113"/>
                  <a:gd name="T5" fmla="*/ 34 h 53"/>
                  <a:gd name="T6" fmla="*/ 11 w 113"/>
                  <a:gd name="T7" fmla="*/ 37 h 53"/>
                  <a:gd name="T8" fmla="*/ 46 w 113"/>
                  <a:gd name="T9" fmla="*/ 38 h 53"/>
                  <a:gd name="T10" fmla="*/ 32 w 113"/>
                  <a:gd name="T11" fmla="*/ 43 h 53"/>
                  <a:gd name="T12" fmla="*/ 28 w 113"/>
                  <a:gd name="T13" fmla="*/ 46 h 53"/>
                  <a:gd name="T14" fmla="*/ 32 w 113"/>
                  <a:gd name="T15" fmla="*/ 51 h 53"/>
                  <a:gd name="T16" fmla="*/ 42 w 113"/>
                  <a:gd name="T17" fmla="*/ 52 h 53"/>
                  <a:gd name="T18" fmla="*/ 83 w 113"/>
                  <a:gd name="T19" fmla="*/ 39 h 53"/>
                  <a:gd name="T20" fmla="*/ 104 w 113"/>
                  <a:gd name="T21" fmla="*/ 38 h 53"/>
                  <a:gd name="T22" fmla="*/ 113 w 113"/>
                  <a:gd name="T23" fmla="*/ 24 h 53"/>
                  <a:gd name="T24" fmla="*/ 102 w 113"/>
                  <a:gd name="T25" fmla="*/ 19 h 53"/>
                  <a:gd name="T26" fmla="*/ 88 w 113"/>
                  <a:gd name="T27" fmla="*/ 15 h 53"/>
                  <a:gd name="T28" fmla="*/ 73 w 113"/>
                  <a:gd name="T29" fmla="*/ 6 h 53"/>
                  <a:gd name="T30" fmla="*/ 73 w 113"/>
                  <a:gd name="T31" fmla="*/ 24 h 53"/>
                  <a:gd name="T32" fmla="*/ 74 w 113"/>
                  <a:gd name="T33" fmla="*/ 30 h 53"/>
                  <a:gd name="T34" fmla="*/ 59 w 113"/>
                  <a:gd name="T35" fmla="*/ 26 h 53"/>
                  <a:gd name="T36" fmla="*/ 23 w 113"/>
                  <a:gd name="T37" fmla="*/ 8 h 53"/>
                  <a:gd name="T38" fmla="*/ 9 w 113"/>
                  <a:gd name="T39" fmla="*/ 15 h 53"/>
                  <a:gd name="T40" fmla="*/ 15 w 113"/>
                  <a:gd name="T41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3" h="53">
                    <a:moveTo>
                      <a:pt x="15" y="21"/>
                    </a:moveTo>
                    <a:cubicBezTo>
                      <a:pt x="13" y="21"/>
                      <a:pt x="11" y="23"/>
                      <a:pt x="8" y="23"/>
                    </a:cubicBezTo>
                    <a:cubicBezTo>
                      <a:pt x="3" y="25"/>
                      <a:pt x="0" y="31"/>
                      <a:pt x="0" y="34"/>
                    </a:cubicBezTo>
                    <a:cubicBezTo>
                      <a:pt x="1" y="40"/>
                      <a:pt x="7" y="38"/>
                      <a:pt x="11" y="37"/>
                    </a:cubicBezTo>
                    <a:cubicBezTo>
                      <a:pt x="23" y="34"/>
                      <a:pt x="35" y="35"/>
                      <a:pt x="46" y="38"/>
                    </a:cubicBezTo>
                    <a:cubicBezTo>
                      <a:pt x="44" y="45"/>
                      <a:pt x="38" y="42"/>
                      <a:pt x="32" y="43"/>
                    </a:cubicBezTo>
                    <a:cubicBezTo>
                      <a:pt x="31" y="43"/>
                      <a:pt x="29" y="45"/>
                      <a:pt x="28" y="46"/>
                    </a:cubicBezTo>
                    <a:cubicBezTo>
                      <a:pt x="27" y="50"/>
                      <a:pt x="31" y="49"/>
                      <a:pt x="32" y="51"/>
                    </a:cubicBezTo>
                    <a:cubicBezTo>
                      <a:pt x="35" y="53"/>
                      <a:pt x="39" y="52"/>
                      <a:pt x="42" y="52"/>
                    </a:cubicBezTo>
                    <a:cubicBezTo>
                      <a:pt x="57" y="51"/>
                      <a:pt x="69" y="41"/>
                      <a:pt x="83" y="39"/>
                    </a:cubicBezTo>
                    <a:cubicBezTo>
                      <a:pt x="90" y="38"/>
                      <a:pt x="97" y="41"/>
                      <a:pt x="104" y="38"/>
                    </a:cubicBezTo>
                    <a:cubicBezTo>
                      <a:pt x="111" y="35"/>
                      <a:pt x="113" y="30"/>
                      <a:pt x="113" y="24"/>
                    </a:cubicBezTo>
                    <a:cubicBezTo>
                      <a:pt x="113" y="16"/>
                      <a:pt x="106" y="18"/>
                      <a:pt x="102" y="19"/>
                    </a:cubicBezTo>
                    <a:cubicBezTo>
                      <a:pt x="95" y="21"/>
                      <a:pt x="92" y="21"/>
                      <a:pt x="88" y="15"/>
                    </a:cubicBezTo>
                    <a:cubicBezTo>
                      <a:pt x="85" y="10"/>
                      <a:pt x="84" y="0"/>
                      <a:pt x="73" y="6"/>
                    </a:cubicBezTo>
                    <a:cubicBezTo>
                      <a:pt x="63" y="12"/>
                      <a:pt x="74" y="18"/>
                      <a:pt x="73" y="24"/>
                    </a:cubicBezTo>
                    <a:cubicBezTo>
                      <a:pt x="72" y="25"/>
                      <a:pt x="78" y="25"/>
                      <a:pt x="74" y="30"/>
                    </a:cubicBezTo>
                    <a:cubicBezTo>
                      <a:pt x="69" y="29"/>
                      <a:pt x="62" y="29"/>
                      <a:pt x="59" y="26"/>
                    </a:cubicBezTo>
                    <a:cubicBezTo>
                      <a:pt x="49" y="16"/>
                      <a:pt x="35" y="15"/>
                      <a:pt x="23" y="8"/>
                    </a:cubicBezTo>
                    <a:cubicBezTo>
                      <a:pt x="14" y="4"/>
                      <a:pt x="12" y="12"/>
                      <a:pt x="9" y="15"/>
                    </a:cubicBezTo>
                    <a:cubicBezTo>
                      <a:pt x="5" y="19"/>
                      <a:pt x="13" y="18"/>
                      <a:pt x="15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AF87EC74-3E83-478F-A049-623355170E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3477" y="1468295"/>
                <a:ext cx="179226" cy="145537"/>
              </a:xfrm>
              <a:custGeom>
                <a:avLst/>
                <a:gdLst>
                  <a:gd name="T0" fmla="*/ 9 w 75"/>
                  <a:gd name="T1" fmla="*/ 38 h 61"/>
                  <a:gd name="T2" fmla="*/ 18 w 75"/>
                  <a:gd name="T3" fmla="*/ 43 h 61"/>
                  <a:gd name="T4" fmla="*/ 58 w 75"/>
                  <a:gd name="T5" fmla="*/ 56 h 61"/>
                  <a:gd name="T6" fmla="*/ 73 w 75"/>
                  <a:gd name="T7" fmla="*/ 38 h 61"/>
                  <a:gd name="T8" fmla="*/ 59 w 75"/>
                  <a:gd name="T9" fmla="*/ 32 h 61"/>
                  <a:gd name="T10" fmla="*/ 48 w 75"/>
                  <a:gd name="T11" fmla="*/ 17 h 61"/>
                  <a:gd name="T12" fmla="*/ 48 w 75"/>
                  <a:gd name="T13" fmla="*/ 12 h 61"/>
                  <a:gd name="T14" fmla="*/ 31 w 75"/>
                  <a:gd name="T15" fmla="*/ 2 h 61"/>
                  <a:gd name="T16" fmla="*/ 13 w 75"/>
                  <a:gd name="T17" fmla="*/ 13 h 61"/>
                  <a:gd name="T18" fmla="*/ 6 w 75"/>
                  <a:gd name="T19" fmla="*/ 29 h 61"/>
                  <a:gd name="T20" fmla="*/ 9 w 75"/>
                  <a:gd name="T21" fmla="*/ 3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61">
                    <a:moveTo>
                      <a:pt x="9" y="38"/>
                    </a:moveTo>
                    <a:cubicBezTo>
                      <a:pt x="13" y="39"/>
                      <a:pt x="15" y="41"/>
                      <a:pt x="18" y="43"/>
                    </a:cubicBezTo>
                    <a:cubicBezTo>
                      <a:pt x="31" y="48"/>
                      <a:pt x="42" y="57"/>
                      <a:pt x="58" y="56"/>
                    </a:cubicBezTo>
                    <a:cubicBezTo>
                      <a:pt x="73" y="61"/>
                      <a:pt x="71" y="45"/>
                      <a:pt x="73" y="38"/>
                    </a:cubicBezTo>
                    <a:cubicBezTo>
                      <a:pt x="75" y="28"/>
                      <a:pt x="64" y="34"/>
                      <a:pt x="59" y="32"/>
                    </a:cubicBezTo>
                    <a:cubicBezTo>
                      <a:pt x="53" y="29"/>
                      <a:pt x="40" y="31"/>
                      <a:pt x="48" y="17"/>
                    </a:cubicBezTo>
                    <a:cubicBezTo>
                      <a:pt x="49" y="16"/>
                      <a:pt x="49" y="12"/>
                      <a:pt x="48" y="12"/>
                    </a:cubicBezTo>
                    <a:cubicBezTo>
                      <a:pt x="42" y="10"/>
                      <a:pt x="40" y="0"/>
                      <a:pt x="31" y="2"/>
                    </a:cubicBezTo>
                    <a:cubicBezTo>
                      <a:pt x="24" y="3"/>
                      <a:pt x="15" y="3"/>
                      <a:pt x="13" y="13"/>
                    </a:cubicBezTo>
                    <a:cubicBezTo>
                      <a:pt x="12" y="19"/>
                      <a:pt x="8" y="23"/>
                      <a:pt x="6" y="29"/>
                    </a:cubicBezTo>
                    <a:cubicBezTo>
                      <a:pt x="3" y="36"/>
                      <a:pt x="0" y="36"/>
                      <a:pt x="9" y="3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28CE498A-E928-4280-A680-988BAE1D18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58006" y="5083809"/>
                <a:ext cx="181922" cy="187311"/>
              </a:xfrm>
              <a:custGeom>
                <a:avLst/>
                <a:gdLst>
                  <a:gd name="T0" fmla="*/ 57 w 76"/>
                  <a:gd name="T1" fmla="*/ 10 h 79"/>
                  <a:gd name="T2" fmla="*/ 14 w 76"/>
                  <a:gd name="T3" fmla="*/ 52 h 79"/>
                  <a:gd name="T4" fmla="*/ 4 w 76"/>
                  <a:gd name="T5" fmla="*/ 67 h 79"/>
                  <a:gd name="T6" fmla="*/ 24 w 76"/>
                  <a:gd name="T7" fmla="*/ 77 h 79"/>
                  <a:gd name="T8" fmla="*/ 40 w 76"/>
                  <a:gd name="T9" fmla="*/ 68 h 79"/>
                  <a:gd name="T10" fmla="*/ 55 w 76"/>
                  <a:gd name="T11" fmla="*/ 46 h 79"/>
                  <a:gd name="T12" fmla="*/ 75 w 76"/>
                  <a:gd name="T13" fmla="*/ 17 h 79"/>
                  <a:gd name="T14" fmla="*/ 74 w 76"/>
                  <a:gd name="T15" fmla="*/ 10 h 79"/>
                  <a:gd name="T16" fmla="*/ 57 w 76"/>
                  <a:gd name="T17" fmla="*/ 1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79">
                    <a:moveTo>
                      <a:pt x="57" y="10"/>
                    </a:moveTo>
                    <a:cubicBezTo>
                      <a:pt x="49" y="31"/>
                      <a:pt x="29" y="39"/>
                      <a:pt x="14" y="52"/>
                    </a:cubicBezTo>
                    <a:cubicBezTo>
                      <a:pt x="8" y="56"/>
                      <a:pt x="0" y="60"/>
                      <a:pt x="4" y="67"/>
                    </a:cubicBezTo>
                    <a:cubicBezTo>
                      <a:pt x="7" y="74"/>
                      <a:pt x="15" y="78"/>
                      <a:pt x="24" y="77"/>
                    </a:cubicBezTo>
                    <a:cubicBezTo>
                      <a:pt x="31" y="79"/>
                      <a:pt x="35" y="74"/>
                      <a:pt x="40" y="68"/>
                    </a:cubicBezTo>
                    <a:cubicBezTo>
                      <a:pt x="44" y="61"/>
                      <a:pt x="46" y="51"/>
                      <a:pt x="55" y="46"/>
                    </a:cubicBezTo>
                    <a:cubicBezTo>
                      <a:pt x="66" y="40"/>
                      <a:pt x="71" y="28"/>
                      <a:pt x="75" y="17"/>
                    </a:cubicBezTo>
                    <a:cubicBezTo>
                      <a:pt x="76" y="15"/>
                      <a:pt x="74" y="9"/>
                      <a:pt x="74" y="10"/>
                    </a:cubicBezTo>
                    <a:cubicBezTo>
                      <a:pt x="68" y="17"/>
                      <a:pt x="61" y="0"/>
                      <a:pt x="57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7A4E899B-B320-4A8B-BA12-7B5991FF88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2679" y="1824051"/>
                <a:ext cx="150927" cy="138798"/>
              </a:xfrm>
              <a:custGeom>
                <a:avLst/>
                <a:gdLst>
                  <a:gd name="T0" fmla="*/ 10 w 63"/>
                  <a:gd name="T1" fmla="*/ 27 h 58"/>
                  <a:gd name="T2" fmla="*/ 2 w 63"/>
                  <a:gd name="T3" fmla="*/ 29 h 58"/>
                  <a:gd name="T4" fmla="*/ 7 w 63"/>
                  <a:gd name="T5" fmla="*/ 37 h 58"/>
                  <a:gd name="T6" fmla="*/ 29 w 63"/>
                  <a:gd name="T7" fmla="*/ 53 h 58"/>
                  <a:gd name="T8" fmla="*/ 41 w 63"/>
                  <a:gd name="T9" fmla="*/ 57 h 58"/>
                  <a:gd name="T10" fmla="*/ 60 w 63"/>
                  <a:gd name="T11" fmla="*/ 25 h 58"/>
                  <a:gd name="T12" fmla="*/ 44 w 63"/>
                  <a:gd name="T13" fmla="*/ 26 h 58"/>
                  <a:gd name="T14" fmla="*/ 49 w 63"/>
                  <a:gd name="T15" fmla="*/ 21 h 58"/>
                  <a:gd name="T16" fmla="*/ 55 w 63"/>
                  <a:gd name="T17" fmla="*/ 12 h 58"/>
                  <a:gd name="T18" fmla="*/ 43 w 63"/>
                  <a:gd name="T19" fmla="*/ 4 h 58"/>
                  <a:gd name="T20" fmla="*/ 19 w 63"/>
                  <a:gd name="T21" fmla="*/ 9 h 58"/>
                  <a:gd name="T22" fmla="*/ 13 w 63"/>
                  <a:gd name="T23" fmla="*/ 15 h 58"/>
                  <a:gd name="T24" fmla="*/ 15 w 63"/>
                  <a:gd name="T25" fmla="*/ 20 h 58"/>
                  <a:gd name="T26" fmla="*/ 25 w 63"/>
                  <a:gd name="T27" fmla="*/ 25 h 58"/>
                  <a:gd name="T28" fmla="*/ 10 w 63"/>
                  <a:gd name="T29" fmla="*/ 2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3" h="58">
                    <a:moveTo>
                      <a:pt x="10" y="27"/>
                    </a:moveTo>
                    <a:cubicBezTo>
                      <a:pt x="8" y="26"/>
                      <a:pt x="3" y="25"/>
                      <a:pt x="2" y="29"/>
                    </a:cubicBezTo>
                    <a:cubicBezTo>
                      <a:pt x="0" y="33"/>
                      <a:pt x="4" y="37"/>
                      <a:pt x="7" y="37"/>
                    </a:cubicBezTo>
                    <a:cubicBezTo>
                      <a:pt x="16" y="40"/>
                      <a:pt x="22" y="47"/>
                      <a:pt x="29" y="53"/>
                    </a:cubicBezTo>
                    <a:cubicBezTo>
                      <a:pt x="32" y="57"/>
                      <a:pt x="37" y="58"/>
                      <a:pt x="41" y="57"/>
                    </a:cubicBezTo>
                    <a:cubicBezTo>
                      <a:pt x="60" y="51"/>
                      <a:pt x="63" y="46"/>
                      <a:pt x="60" y="25"/>
                    </a:cubicBezTo>
                    <a:cubicBezTo>
                      <a:pt x="55" y="28"/>
                      <a:pt x="49" y="27"/>
                      <a:pt x="44" y="26"/>
                    </a:cubicBezTo>
                    <a:cubicBezTo>
                      <a:pt x="44" y="21"/>
                      <a:pt x="47" y="21"/>
                      <a:pt x="49" y="21"/>
                    </a:cubicBezTo>
                    <a:cubicBezTo>
                      <a:pt x="54" y="20"/>
                      <a:pt x="57" y="16"/>
                      <a:pt x="55" y="12"/>
                    </a:cubicBezTo>
                    <a:cubicBezTo>
                      <a:pt x="52" y="8"/>
                      <a:pt x="47" y="0"/>
                      <a:pt x="43" y="4"/>
                    </a:cubicBezTo>
                    <a:cubicBezTo>
                      <a:pt x="36" y="12"/>
                      <a:pt x="27" y="8"/>
                      <a:pt x="19" y="9"/>
                    </a:cubicBezTo>
                    <a:cubicBezTo>
                      <a:pt x="16" y="10"/>
                      <a:pt x="14" y="12"/>
                      <a:pt x="13" y="15"/>
                    </a:cubicBezTo>
                    <a:cubicBezTo>
                      <a:pt x="13" y="17"/>
                      <a:pt x="13" y="20"/>
                      <a:pt x="15" y="20"/>
                    </a:cubicBezTo>
                    <a:cubicBezTo>
                      <a:pt x="20" y="19"/>
                      <a:pt x="27" y="16"/>
                      <a:pt x="25" y="25"/>
                    </a:cubicBezTo>
                    <a:cubicBezTo>
                      <a:pt x="22" y="34"/>
                      <a:pt x="17" y="32"/>
                      <a:pt x="10" y="2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C5FB0323-792C-4912-8ECD-867A209E10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1905" y="2575992"/>
                <a:ext cx="123976" cy="121280"/>
              </a:xfrm>
              <a:custGeom>
                <a:avLst/>
                <a:gdLst>
                  <a:gd name="T0" fmla="*/ 13 w 52"/>
                  <a:gd name="T1" fmla="*/ 51 h 51"/>
                  <a:gd name="T2" fmla="*/ 43 w 52"/>
                  <a:gd name="T3" fmla="*/ 41 h 51"/>
                  <a:gd name="T4" fmla="*/ 43 w 52"/>
                  <a:gd name="T5" fmla="*/ 23 h 51"/>
                  <a:gd name="T6" fmla="*/ 47 w 52"/>
                  <a:gd name="T7" fmla="*/ 15 h 51"/>
                  <a:gd name="T8" fmla="*/ 39 w 52"/>
                  <a:gd name="T9" fmla="*/ 0 h 51"/>
                  <a:gd name="T10" fmla="*/ 9 w 52"/>
                  <a:gd name="T11" fmla="*/ 15 h 51"/>
                  <a:gd name="T12" fmla="*/ 7 w 52"/>
                  <a:gd name="T13" fmla="*/ 22 h 51"/>
                  <a:gd name="T14" fmla="*/ 6 w 52"/>
                  <a:gd name="T15" fmla="*/ 39 h 51"/>
                  <a:gd name="T16" fmla="*/ 13 w 52"/>
                  <a:gd name="T1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51">
                    <a:moveTo>
                      <a:pt x="13" y="51"/>
                    </a:moveTo>
                    <a:cubicBezTo>
                      <a:pt x="23" y="49"/>
                      <a:pt x="34" y="46"/>
                      <a:pt x="43" y="41"/>
                    </a:cubicBezTo>
                    <a:cubicBezTo>
                      <a:pt x="48" y="38"/>
                      <a:pt x="46" y="29"/>
                      <a:pt x="43" y="23"/>
                    </a:cubicBezTo>
                    <a:cubicBezTo>
                      <a:pt x="42" y="20"/>
                      <a:pt x="45" y="18"/>
                      <a:pt x="47" y="15"/>
                    </a:cubicBezTo>
                    <a:cubicBezTo>
                      <a:pt x="52" y="7"/>
                      <a:pt x="49" y="0"/>
                      <a:pt x="39" y="0"/>
                    </a:cubicBezTo>
                    <a:cubicBezTo>
                      <a:pt x="35" y="0"/>
                      <a:pt x="10" y="12"/>
                      <a:pt x="9" y="15"/>
                    </a:cubicBezTo>
                    <a:cubicBezTo>
                      <a:pt x="8" y="18"/>
                      <a:pt x="6" y="21"/>
                      <a:pt x="7" y="22"/>
                    </a:cubicBezTo>
                    <a:cubicBezTo>
                      <a:pt x="13" y="28"/>
                      <a:pt x="11" y="33"/>
                      <a:pt x="6" y="39"/>
                    </a:cubicBezTo>
                    <a:cubicBezTo>
                      <a:pt x="0" y="47"/>
                      <a:pt x="7" y="51"/>
                      <a:pt x="13" y="5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36D39BE1-AB76-4EB6-88BE-3F27F57B0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2663" y="1733764"/>
                <a:ext cx="192702" cy="86244"/>
              </a:xfrm>
              <a:custGeom>
                <a:avLst/>
                <a:gdLst>
                  <a:gd name="T0" fmla="*/ 16 w 81"/>
                  <a:gd name="T1" fmla="*/ 29 h 36"/>
                  <a:gd name="T2" fmla="*/ 55 w 81"/>
                  <a:gd name="T3" fmla="*/ 22 h 36"/>
                  <a:gd name="T4" fmla="*/ 55 w 81"/>
                  <a:gd name="T5" fmla="*/ 20 h 36"/>
                  <a:gd name="T6" fmla="*/ 65 w 81"/>
                  <a:gd name="T7" fmla="*/ 27 h 36"/>
                  <a:gd name="T8" fmla="*/ 77 w 81"/>
                  <a:gd name="T9" fmla="*/ 23 h 36"/>
                  <a:gd name="T10" fmla="*/ 77 w 81"/>
                  <a:gd name="T11" fmla="*/ 13 h 36"/>
                  <a:gd name="T12" fmla="*/ 48 w 81"/>
                  <a:gd name="T13" fmla="*/ 6 h 36"/>
                  <a:gd name="T14" fmla="*/ 24 w 81"/>
                  <a:gd name="T15" fmla="*/ 4 h 36"/>
                  <a:gd name="T16" fmla="*/ 8 w 81"/>
                  <a:gd name="T17" fmla="*/ 9 h 36"/>
                  <a:gd name="T18" fmla="*/ 3 w 81"/>
                  <a:gd name="T19" fmla="*/ 22 h 36"/>
                  <a:gd name="T20" fmla="*/ 16 w 81"/>
                  <a:gd name="T21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" h="36">
                    <a:moveTo>
                      <a:pt x="16" y="29"/>
                    </a:moveTo>
                    <a:cubicBezTo>
                      <a:pt x="29" y="26"/>
                      <a:pt x="44" y="36"/>
                      <a:pt x="55" y="22"/>
                    </a:cubicBezTo>
                    <a:cubicBezTo>
                      <a:pt x="56" y="21"/>
                      <a:pt x="55" y="20"/>
                      <a:pt x="55" y="20"/>
                    </a:cubicBezTo>
                    <a:cubicBezTo>
                      <a:pt x="58" y="22"/>
                      <a:pt x="61" y="25"/>
                      <a:pt x="65" y="27"/>
                    </a:cubicBezTo>
                    <a:cubicBezTo>
                      <a:pt x="70" y="30"/>
                      <a:pt x="74" y="29"/>
                      <a:pt x="77" y="23"/>
                    </a:cubicBezTo>
                    <a:cubicBezTo>
                      <a:pt x="79" y="20"/>
                      <a:pt x="81" y="14"/>
                      <a:pt x="77" y="13"/>
                    </a:cubicBezTo>
                    <a:cubicBezTo>
                      <a:pt x="67" y="10"/>
                      <a:pt x="56" y="1"/>
                      <a:pt x="48" y="6"/>
                    </a:cubicBezTo>
                    <a:cubicBezTo>
                      <a:pt x="37" y="13"/>
                      <a:pt x="32" y="8"/>
                      <a:pt x="24" y="4"/>
                    </a:cubicBezTo>
                    <a:cubicBezTo>
                      <a:pt x="17" y="0"/>
                      <a:pt x="12" y="5"/>
                      <a:pt x="8" y="9"/>
                    </a:cubicBezTo>
                    <a:cubicBezTo>
                      <a:pt x="4" y="12"/>
                      <a:pt x="0" y="17"/>
                      <a:pt x="3" y="22"/>
                    </a:cubicBezTo>
                    <a:cubicBezTo>
                      <a:pt x="5" y="27"/>
                      <a:pt x="10" y="31"/>
                      <a:pt x="16" y="2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191BD501-140E-426A-A32B-2FE1DEF61B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1077" y="1514111"/>
                <a:ext cx="216958" cy="76811"/>
              </a:xfrm>
              <a:custGeom>
                <a:avLst/>
                <a:gdLst>
                  <a:gd name="T0" fmla="*/ 33 w 91"/>
                  <a:gd name="T1" fmla="*/ 15 h 32"/>
                  <a:gd name="T2" fmla="*/ 18 w 91"/>
                  <a:gd name="T3" fmla="*/ 23 h 32"/>
                  <a:gd name="T4" fmla="*/ 91 w 91"/>
                  <a:gd name="T5" fmla="*/ 8 h 32"/>
                  <a:gd name="T6" fmla="*/ 0 w 91"/>
                  <a:gd name="T7" fmla="*/ 1 h 32"/>
                  <a:gd name="T8" fmla="*/ 33 w 91"/>
                  <a:gd name="T9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32">
                    <a:moveTo>
                      <a:pt x="33" y="15"/>
                    </a:moveTo>
                    <a:cubicBezTo>
                      <a:pt x="28" y="17"/>
                      <a:pt x="25" y="19"/>
                      <a:pt x="18" y="23"/>
                    </a:cubicBezTo>
                    <a:cubicBezTo>
                      <a:pt x="46" y="27"/>
                      <a:pt x="70" y="32"/>
                      <a:pt x="91" y="8"/>
                    </a:cubicBezTo>
                    <a:cubicBezTo>
                      <a:pt x="60" y="0"/>
                      <a:pt x="30" y="5"/>
                      <a:pt x="0" y="1"/>
                    </a:cubicBezTo>
                    <a:cubicBezTo>
                      <a:pt x="5" y="24"/>
                      <a:pt x="22" y="9"/>
                      <a:pt x="33" y="1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9E1FC495-BB24-42BE-841C-B2E8A0C3B7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209" y="1700076"/>
                <a:ext cx="180573" cy="102415"/>
              </a:xfrm>
              <a:custGeom>
                <a:avLst/>
                <a:gdLst>
                  <a:gd name="T0" fmla="*/ 27 w 76"/>
                  <a:gd name="T1" fmla="*/ 8 h 43"/>
                  <a:gd name="T2" fmla="*/ 25 w 76"/>
                  <a:gd name="T3" fmla="*/ 21 h 43"/>
                  <a:gd name="T4" fmla="*/ 13 w 76"/>
                  <a:gd name="T5" fmla="*/ 7 h 43"/>
                  <a:gd name="T6" fmla="*/ 4 w 76"/>
                  <a:gd name="T7" fmla="*/ 4 h 43"/>
                  <a:gd name="T8" fmla="*/ 5 w 76"/>
                  <a:gd name="T9" fmla="*/ 15 h 43"/>
                  <a:gd name="T10" fmla="*/ 34 w 76"/>
                  <a:gd name="T11" fmla="*/ 26 h 43"/>
                  <a:gd name="T12" fmla="*/ 44 w 76"/>
                  <a:gd name="T13" fmla="*/ 28 h 43"/>
                  <a:gd name="T14" fmla="*/ 66 w 76"/>
                  <a:gd name="T15" fmla="*/ 37 h 43"/>
                  <a:gd name="T16" fmla="*/ 70 w 76"/>
                  <a:gd name="T17" fmla="*/ 16 h 43"/>
                  <a:gd name="T18" fmla="*/ 61 w 76"/>
                  <a:gd name="T19" fmla="*/ 7 h 43"/>
                  <a:gd name="T20" fmla="*/ 37 w 76"/>
                  <a:gd name="T21" fmla="*/ 0 h 43"/>
                  <a:gd name="T22" fmla="*/ 27 w 76"/>
                  <a:gd name="T23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6" h="43">
                    <a:moveTo>
                      <a:pt x="27" y="8"/>
                    </a:moveTo>
                    <a:cubicBezTo>
                      <a:pt x="26" y="12"/>
                      <a:pt x="26" y="15"/>
                      <a:pt x="25" y="21"/>
                    </a:cubicBezTo>
                    <a:cubicBezTo>
                      <a:pt x="20" y="15"/>
                      <a:pt x="16" y="11"/>
                      <a:pt x="13" y="7"/>
                    </a:cubicBezTo>
                    <a:cubicBezTo>
                      <a:pt x="10" y="4"/>
                      <a:pt x="6" y="2"/>
                      <a:pt x="4" y="4"/>
                    </a:cubicBezTo>
                    <a:cubicBezTo>
                      <a:pt x="0" y="7"/>
                      <a:pt x="2" y="12"/>
                      <a:pt x="5" y="15"/>
                    </a:cubicBezTo>
                    <a:cubicBezTo>
                      <a:pt x="13" y="23"/>
                      <a:pt x="21" y="31"/>
                      <a:pt x="34" y="26"/>
                    </a:cubicBezTo>
                    <a:cubicBezTo>
                      <a:pt x="37" y="25"/>
                      <a:pt x="42" y="23"/>
                      <a:pt x="44" y="28"/>
                    </a:cubicBezTo>
                    <a:cubicBezTo>
                      <a:pt x="48" y="41"/>
                      <a:pt x="53" y="43"/>
                      <a:pt x="66" y="37"/>
                    </a:cubicBezTo>
                    <a:cubicBezTo>
                      <a:pt x="76" y="32"/>
                      <a:pt x="67" y="23"/>
                      <a:pt x="70" y="16"/>
                    </a:cubicBezTo>
                    <a:cubicBezTo>
                      <a:pt x="70" y="14"/>
                      <a:pt x="68" y="6"/>
                      <a:pt x="61" y="7"/>
                    </a:cubicBezTo>
                    <a:cubicBezTo>
                      <a:pt x="53" y="8"/>
                      <a:pt x="46" y="5"/>
                      <a:pt x="37" y="0"/>
                    </a:cubicBezTo>
                    <a:cubicBezTo>
                      <a:pt x="43" y="21"/>
                      <a:pt x="34" y="12"/>
                      <a:pt x="27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9B421A06-1D35-4F6E-9DAB-82D66A0EB5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0565" y="226740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C308ECB5-58C2-4705-94E0-1CB98F43E2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859" y="2628546"/>
                <a:ext cx="70073" cy="242562"/>
              </a:xfrm>
              <a:custGeom>
                <a:avLst/>
                <a:gdLst>
                  <a:gd name="T0" fmla="*/ 1 w 29"/>
                  <a:gd name="T1" fmla="*/ 15 h 102"/>
                  <a:gd name="T2" fmla="*/ 1 w 29"/>
                  <a:gd name="T3" fmla="*/ 91 h 102"/>
                  <a:gd name="T4" fmla="*/ 8 w 29"/>
                  <a:gd name="T5" fmla="*/ 96 h 102"/>
                  <a:gd name="T6" fmla="*/ 17 w 29"/>
                  <a:gd name="T7" fmla="*/ 102 h 102"/>
                  <a:gd name="T8" fmla="*/ 11 w 29"/>
                  <a:gd name="T9" fmla="*/ 90 h 102"/>
                  <a:gd name="T10" fmla="*/ 18 w 29"/>
                  <a:gd name="T11" fmla="*/ 63 h 102"/>
                  <a:gd name="T12" fmla="*/ 23 w 29"/>
                  <a:gd name="T13" fmla="*/ 55 h 102"/>
                  <a:gd name="T14" fmla="*/ 15 w 29"/>
                  <a:gd name="T15" fmla="*/ 11 h 102"/>
                  <a:gd name="T16" fmla="*/ 8 w 29"/>
                  <a:gd name="T17" fmla="*/ 0 h 102"/>
                  <a:gd name="T18" fmla="*/ 1 w 29"/>
                  <a:gd name="T19" fmla="*/ 10 h 102"/>
                  <a:gd name="T20" fmla="*/ 1 w 29"/>
                  <a:gd name="T21" fmla="*/ 1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02">
                    <a:moveTo>
                      <a:pt x="1" y="15"/>
                    </a:moveTo>
                    <a:cubicBezTo>
                      <a:pt x="6" y="40"/>
                      <a:pt x="4" y="66"/>
                      <a:pt x="1" y="91"/>
                    </a:cubicBezTo>
                    <a:cubicBezTo>
                      <a:pt x="1" y="95"/>
                      <a:pt x="0" y="100"/>
                      <a:pt x="8" y="96"/>
                    </a:cubicBezTo>
                    <a:cubicBezTo>
                      <a:pt x="12" y="94"/>
                      <a:pt x="12" y="102"/>
                      <a:pt x="17" y="102"/>
                    </a:cubicBezTo>
                    <a:cubicBezTo>
                      <a:pt x="18" y="96"/>
                      <a:pt x="14" y="94"/>
                      <a:pt x="11" y="90"/>
                    </a:cubicBezTo>
                    <a:cubicBezTo>
                      <a:pt x="4" y="81"/>
                      <a:pt x="9" y="61"/>
                      <a:pt x="18" y="63"/>
                    </a:cubicBezTo>
                    <a:cubicBezTo>
                      <a:pt x="29" y="64"/>
                      <a:pt x="24" y="60"/>
                      <a:pt x="23" y="55"/>
                    </a:cubicBezTo>
                    <a:cubicBezTo>
                      <a:pt x="21" y="40"/>
                      <a:pt x="10" y="28"/>
                      <a:pt x="15" y="11"/>
                    </a:cubicBezTo>
                    <a:cubicBezTo>
                      <a:pt x="16" y="8"/>
                      <a:pt x="13" y="0"/>
                      <a:pt x="8" y="0"/>
                    </a:cubicBezTo>
                    <a:cubicBezTo>
                      <a:pt x="5" y="0"/>
                      <a:pt x="1" y="5"/>
                      <a:pt x="1" y="10"/>
                    </a:cubicBezTo>
                    <a:cubicBezTo>
                      <a:pt x="1" y="12"/>
                      <a:pt x="1" y="13"/>
                      <a:pt x="1" y="1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3401F2D0-904C-4268-A8C2-D9932CC8EF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1842" y="4988131"/>
                <a:ext cx="114544" cy="130714"/>
              </a:xfrm>
              <a:custGeom>
                <a:avLst/>
                <a:gdLst>
                  <a:gd name="T0" fmla="*/ 22 w 48"/>
                  <a:gd name="T1" fmla="*/ 4 h 55"/>
                  <a:gd name="T2" fmla="*/ 12 w 48"/>
                  <a:gd name="T3" fmla="*/ 4 h 55"/>
                  <a:gd name="T4" fmla="*/ 2 w 48"/>
                  <a:gd name="T5" fmla="*/ 27 h 55"/>
                  <a:gd name="T6" fmla="*/ 12 w 48"/>
                  <a:gd name="T7" fmla="*/ 37 h 55"/>
                  <a:gd name="T8" fmla="*/ 14 w 48"/>
                  <a:gd name="T9" fmla="*/ 46 h 55"/>
                  <a:gd name="T10" fmla="*/ 14 w 48"/>
                  <a:gd name="T11" fmla="*/ 54 h 55"/>
                  <a:gd name="T12" fmla="*/ 24 w 48"/>
                  <a:gd name="T13" fmla="*/ 52 h 55"/>
                  <a:gd name="T14" fmla="*/ 47 w 48"/>
                  <a:gd name="T15" fmla="*/ 17 h 55"/>
                  <a:gd name="T16" fmla="*/ 47 w 48"/>
                  <a:gd name="T17" fmla="*/ 9 h 55"/>
                  <a:gd name="T18" fmla="*/ 22 w 48"/>
                  <a:gd name="T19" fmla="*/ 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5">
                    <a:moveTo>
                      <a:pt x="22" y="4"/>
                    </a:moveTo>
                    <a:cubicBezTo>
                      <a:pt x="21" y="0"/>
                      <a:pt x="12" y="3"/>
                      <a:pt x="12" y="4"/>
                    </a:cubicBezTo>
                    <a:cubicBezTo>
                      <a:pt x="12" y="13"/>
                      <a:pt x="5" y="19"/>
                      <a:pt x="2" y="27"/>
                    </a:cubicBezTo>
                    <a:cubicBezTo>
                      <a:pt x="0" y="34"/>
                      <a:pt x="10" y="32"/>
                      <a:pt x="12" y="37"/>
                    </a:cubicBezTo>
                    <a:cubicBezTo>
                      <a:pt x="13" y="40"/>
                      <a:pt x="15" y="43"/>
                      <a:pt x="14" y="46"/>
                    </a:cubicBezTo>
                    <a:cubicBezTo>
                      <a:pt x="14" y="49"/>
                      <a:pt x="10" y="52"/>
                      <a:pt x="14" y="54"/>
                    </a:cubicBezTo>
                    <a:cubicBezTo>
                      <a:pt x="17" y="55"/>
                      <a:pt x="22" y="55"/>
                      <a:pt x="24" y="52"/>
                    </a:cubicBezTo>
                    <a:cubicBezTo>
                      <a:pt x="30" y="39"/>
                      <a:pt x="37" y="27"/>
                      <a:pt x="47" y="17"/>
                    </a:cubicBezTo>
                    <a:cubicBezTo>
                      <a:pt x="48" y="16"/>
                      <a:pt x="47" y="13"/>
                      <a:pt x="47" y="9"/>
                    </a:cubicBezTo>
                    <a:cubicBezTo>
                      <a:pt x="36" y="14"/>
                      <a:pt x="28" y="18"/>
                      <a:pt x="22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1AF3F115-1753-4810-B0B7-22500F4AF0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4600" y="20531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04476788-D478-4AE4-90BC-1C9BBFE009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6989" y="1669081"/>
                <a:ext cx="164402" cy="83549"/>
              </a:xfrm>
              <a:custGeom>
                <a:avLst/>
                <a:gdLst>
                  <a:gd name="T0" fmla="*/ 13 w 69"/>
                  <a:gd name="T1" fmla="*/ 32 h 35"/>
                  <a:gd name="T2" fmla="*/ 21 w 69"/>
                  <a:gd name="T3" fmla="*/ 33 h 35"/>
                  <a:gd name="T4" fmla="*/ 39 w 69"/>
                  <a:gd name="T5" fmla="*/ 23 h 35"/>
                  <a:gd name="T6" fmla="*/ 48 w 69"/>
                  <a:gd name="T7" fmla="*/ 22 h 35"/>
                  <a:gd name="T8" fmla="*/ 57 w 69"/>
                  <a:gd name="T9" fmla="*/ 24 h 35"/>
                  <a:gd name="T10" fmla="*/ 68 w 69"/>
                  <a:gd name="T11" fmla="*/ 4 h 35"/>
                  <a:gd name="T12" fmla="*/ 57 w 69"/>
                  <a:gd name="T13" fmla="*/ 4 h 35"/>
                  <a:gd name="T14" fmla="*/ 45 w 69"/>
                  <a:gd name="T15" fmla="*/ 3 h 35"/>
                  <a:gd name="T16" fmla="*/ 35 w 69"/>
                  <a:gd name="T17" fmla="*/ 7 h 35"/>
                  <a:gd name="T18" fmla="*/ 11 w 69"/>
                  <a:gd name="T19" fmla="*/ 22 h 35"/>
                  <a:gd name="T20" fmla="*/ 1 w 69"/>
                  <a:gd name="T21" fmla="*/ 30 h 35"/>
                  <a:gd name="T22" fmla="*/ 13 w 69"/>
                  <a:gd name="T23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35">
                    <a:moveTo>
                      <a:pt x="13" y="32"/>
                    </a:moveTo>
                    <a:cubicBezTo>
                      <a:pt x="16" y="32"/>
                      <a:pt x="18" y="33"/>
                      <a:pt x="21" y="33"/>
                    </a:cubicBezTo>
                    <a:cubicBezTo>
                      <a:pt x="29" y="34"/>
                      <a:pt x="37" y="35"/>
                      <a:pt x="39" y="23"/>
                    </a:cubicBezTo>
                    <a:cubicBezTo>
                      <a:pt x="41" y="12"/>
                      <a:pt x="44" y="16"/>
                      <a:pt x="48" y="22"/>
                    </a:cubicBezTo>
                    <a:cubicBezTo>
                      <a:pt x="51" y="27"/>
                      <a:pt x="53" y="27"/>
                      <a:pt x="57" y="24"/>
                    </a:cubicBezTo>
                    <a:cubicBezTo>
                      <a:pt x="64" y="18"/>
                      <a:pt x="69" y="12"/>
                      <a:pt x="68" y="4"/>
                    </a:cubicBezTo>
                    <a:cubicBezTo>
                      <a:pt x="68" y="0"/>
                      <a:pt x="61" y="1"/>
                      <a:pt x="57" y="4"/>
                    </a:cubicBezTo>
                    <a:cubicBezTo>
                      <a:pt x="53" y="6"/>
                      <a:pt x="49" y="5"/>
                      <a:pt x="45" y="3"/>
                    </a:cubicBezTo>
                    <a:cubicBezTo>
                      <a:pt x="41" y="1"/>
                      <a:pt x="38" y="5"/>
                      <a:pt x="35" y="7"/>
                    </a:cubicBezTo>
                    <a:cubicBezTo>
                      <a:pt x="28" y="13"/>
                      <a:pt x="20" y="19"/>
                      <a:pt x="11" y="22"/>
                    </a:cubicBezTo>
                    <a:cubicBezTo>
                      <a:pt x="6" y="23"/>
                      <a:pt x="0" y="24"/>
                      <a:pt x="1" y="30"/>
                    </a:cubicBezTo>
                    <a:cubicBezTo>
                      <a:pt x="2" y="35"/>
                      <a:pt x="9" y="31"/>
                      <a:pt x="13" y="3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F112107C-F2B7-4EA5-A876-0290D84FEA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953" y="1566667"/>
                <a:ext cx="161708" cy="87592"/>
              </a:xfrm>
              <a:custGeom>
                <a:avLst/>
                <a:gdLst>
                  <a:gd name="T0" fmla="*/ 4 w 68"/>
                  <a:gd name="T1" fmla="*/ 12 h 37"/>
                  <a:gd name="T2" fmla="*/ 21 w 68"/>
                  <a:gd name="T3" fmla="*/ 18 h 37"/>
                  <a:gd name="T4" fmla="*/ 10 w 68"/>
                  <a:gd name="T5" fmla="*/ 28 h 37"/>
                  <a:gd name="T6" fmla="*/ 53 w 68"/>
                  <a:gd name="T7" fmla="*/ 35 h 37"/>
                  <a:gd name="T8" fmla="*/ 64 w 68"/>
                  <a:gd name="T9" fmla="*/ 33 h 37"/>
                  <a:gd name="T10" fmla="*/ 60 w 68"/>
                  <a:gd name="T11" fmla="*/ 23 h 37"/>
                  <a:gd name="T12" fmla="*/ 5 w 68"/>
                  <a:gd name="T13" fmla="*/ 3 h 37"/>
                  <a:gd name="T14" fmla="*/ 0 w 68"/>
                  <a:gd name="T15" fmla="*/ 7 h 37"/>
                  <a:gd name="T16" fmla="*/ 4 w 68"/>
                  <a:gd name="T17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" h="37">
                    <a:moveTo>
                      <a:pt x="4" y="12"/>
                    </a:moveTo>
                    <a:cubicBezTo>
                      <a:pt x="9" y="15"/>
                      <a:pt x="17" y="12"/>
                      <a:pt x="21" y="18"/>
                    </a:cubicBezTo>
                    <a:cubicBezTo>
                      <a:pt x="19" y="23"/>
                      <a:pt x="11" y="19"/>
                      <a:pt x="10" y="28"/>
                    </a:cubicBezTo>
                    <a:cubicBezTo>
                      <a:pt x="26" y="22"/>
                      <a:pt x="40" y="27"/>
                      <a:pt x="53" y="35"/>
                    </a:cubicBezTo>
                    <a:cubicBezTo>
                      <a:pt x="56" y="37"/>
                      <a:pt x="61" y="36"/>
                      <a:pt x="64" y="33"/>
                    </a:cubicBezTo>
                    <a:cubicBezTo>
                      <a:pt x="68" y="27"/>
                      <a:pt x="62" y="25"/>
                      <a:pt x="60" y="23"/>
                    </a:cubicBezTo>
                    <a:cubicBezTo>
                      <a:pt x="44" y="11"/>
                      <a:pt x="27" y="0"/>
                      <a:pt x="5" y="3"/>
                    </a:cubicBezTo>
                    <a:cubicBezTo>
                      <a:pt x="2" y="3"/>
                      <a:pt x="0" y="4"/>
                      <a:pt x="0" y="7"/>
                    </a:cubicBezTo>
                    <a:cubicBezTo>
                      <a:pt x="0" y="9"/>
                      <a:pt x="2" y="11"/>
                      <a:pt x="4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AA406F67-8003-46CA-B27C-DC203459E1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9375" y="4186332"/>
                <a:ext cx="227738" cy="86244"/>
              </a:xfrm>
              <a:custGeom>
                <a:avLst/>
                <a:gdLst>
                  <a:gd name="T0" fmla="*/ 96 w 96"/>
                  <a:gd name="T1" fmla="*/ 33 h 36"/>
                  <a:gd name="T2" fmla="*/ 74 w 96"/>
                  <a:gd name="T3" fmla="*/ 24 h 36"/>
                  <a:gd name="T4" fmla="*/ 53 w 96"/>
                  <a:gd name="T5" fmla="*/ 15 h 36"/>
                  <a:gd name="T6" fmla="*/ 30 w 96"/>
                  <a:gd name="T7" fmla="*/ 11 h 36"/>
                  <a:gd name="T8" fmla="*/ 0 w 96"/>
                  <a:gd name="T9" fmla="*/ 14 h 36"/>
                  <a:gd name="T10" fmla="*/ 35 w 96"/>
                  <a:gd name="T11" fmla="*/ 21 h 36"/>
                  <a:gd name="T12" fmla="*/ 41 w 96"/>
                  <a:gd name="T13" fmla="*/ 24 h 36"/>
                  <a:gd name="T14" fmla="*/ 96 w 96"/>
                  <a:gd name="T15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6" h="36">
                    <a:moveTo>
                      <a:pt x="96" y="33"/>
                    </a:moveTo>
                    <a:cubicBezTo>
                      <a:pt x="88" y="24"/>
                      <a:pt x="76" y="30"/>
                      <a:pt x="74" y="24"/>
                    </a:cubicBezTo>
                    <a:cubicBezTo>
                      <a:pt x="69" y="13"/>
                      <a:pt x="61" y="16"/>
                      <a:pt x="53" y="15"/>
                    </a:cubicBezTo>
                    <a:cubicBezTo>
                      <a:pt x="45" y="14"/>
                      <a:pt x="38" y="14"/>
                      <a:pt x="30" y="11"/>
                    </a:cubicBezTo>
                    <a:cubicBezTo>
                      <a:pt x="21" y="7"/>
                      <a:pt x="9" y="0"/>
                      <a:pt x="0" y="14"/>
                    </a:cubicBezTo>
                    <a:cubicBezTo>
                      <a:pt x="11" y="19"/>
                      <a:pt x="21" y="26"/>
                      <a:pt x="35" y="21"/>
                    </a:cubicBezTo>
                    <a:cubicBezTo>
                      <a:pt x="36" y="21"/>
                      <a:pt x="39" y="23"/>
                      <a:pt x="41" y="24"/>
                    </a:cubicBezTo>
                    <a:cubicBezTo>
                      <a:pt x="57" y="36"/>
                      <a:pt x="76" y="33"/>
                      <a:pt x="96" y="3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EA657EBD-9F5A-498A-A35F-948392E6D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0575" y="1570710"/>
                <a:ext cx="142841" cy="83549"/>
              </a:xfrm>
              <a:custGeom>
                <a:avLst/>
                <a:gdLst>
                  <a:gd name="T0" fmla="*/ 52 w 60"/>
                  <a:gd name="T1" fmla="*/ 24 h 35"/>
                  <a:gd name="T2" fmla="*/ 56 w 60"/>
                  <a:gd name="T3" fmla="*/ 14 h 35"/>
                  <a:gd name="T4" fmla="*/ 6 w 60"/>
                  <a:gd name="T5" fmla="*/ 18 h 35"/>
                  <a:gd name="T6" fmla="*/ 0 w 60"/>
                  <a:gd name="T7" fmla="*/ 30 h 35"/>
                  <a:gd name="T8" fmla="*/ 52 w 60"/>
                  <a:gd name="T9" fmla="*/ 2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35">
                    <a:moveTo>
                      <a:pt x="52" y="24"/>
                    </a:moveTo>
                    <a:cubicBezTo>
                      <a:pt x="57" y="23"/>
                      <a:pt x="60" y="19"/>
                      <a:pt x="56" y="14"/>
                    </a:cubicBezTo>
                    <a:cubicBezTo>
                      <a:pt x="43" y="0"/>
                      <a:pt x="16" y="3"/>
                      <a:pt x="6" y="18"/>
                    </a:cubicBezTo>
                    <a:cubicBezTo>
                      <a:pt x="4" y="22"/>
                      <a:pt x="2" y="25"/>
                      <a:pt x="0" y="30"/>
                    </a:cubicBezTo>
                    <a:cubicBezTo>
                      <a:pt x="19" y="35"/>
                      <a:pt x="35" y="27"/>
                      <a:pt x="52" y="2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22C5CDD9-9EFE-4971-9DEB-A9FD42D90F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31389" y="2888627"/>
                <a:ext cx="145537" cy="114543"/>
              </a:xfrm>
              <a:custGeom>
                <a:avLst/>
                <a:gdLst>
                  <a:gd name="T0" fmla="*/ 19 w 61"/>
                  <a:gd name="T1" fmla="*/ 8 h 48"/>
                  <a:gd name="T2" fmla="*/ 8 w 61"/>
                  <a:gd name="T3" fmla="*/ 29 h 48"/>
                  <a:gd name="T4" fmla="*/ 6 w 61"/>
                  <a:gd name="T5" fmla="*/ 48 h 48"/>
                  <a:gd name="T6" fmla="*/ 21 w 61"/>
                  <a:gd name="T7" fmla="*/ 37 h 48"/>
                  <a:gd name="T8" fmla="*/ 29 w 61"/>
                  <a:gd name="T9" fmla="*/ 41 h 48"/>
                  <a:gd name="T10" fmla="*/ 57 w 61"/>
                  <a:gd name="T11" fmla="*/ 25 h 48"/>
                  <a:gd name="T12" fmla="*/ 55 w 61"/>
                  <a:gd name="T13" fmla="*/ 17 h 48"/>
                  <a:gd name="T14" fmla="*/ 26 w 61"/>
                  <a:gd name="T15" fmla="*/ 4 h 48"/>
                  <a:gd name="T16" fmla="*/ 21 w 61"/>
                  <a:gd name="T17" fmla="*/ 2 h 48"/>
                  <a:gd name="T18" fmla="*/ 19 w 61"/>
                  <a:gd name="T19" fmla="*/ 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" h="48">
                    <a:moveTo>
                      <a:pt x="19" y="8"/>
                    </a:moveTo>
                    <a:cubicBezTo>
                      <a:pt x="18" y="16"/>
                      <a:pt x="17" y="24"/>
                      <a:pt x="8" y="29"/>
                    </a:cubicBezTo>
                    <a:cubicBezTo>
                      <a:pt x="1" y="33"/>
                      <a:pt x="0" y="40"/>
                      <a:pt x="6" y="48"/>
                    </a:cubicBezTo>
                    <a:cubicBezTo>
                      <a:pt x="4" y="33"/>
                      <a:pt x="14" y="38"/>
                      <a:pt x="21" y="37"/>
                    </a:cubicBezTo>
                    <a:cubicBezTo>
                      <a:pt x="25" y="37"/>
                      <a:pt x="28" y="41"/>
                      <a:pt x="29" y="41"/>
                    </a:cubicBezTo>
                    <a:cubicBezTo>
                      <a:pt x="36" y="32"/>
                      <a:pt x="49" y="33"/>
                      <a:pt x="57" y="25"/>
                    </a:cubicBezTo>
                    <a:cubicBezTo>
                      <a:pt x="61" y="20"/>
                      <a:pt x="57" y="17"/>
                      <a:pt x="55" y="17"/>
                    </a:cubicBezTo>
                    <a:cubicBezTo>
                      <a:pt x="40" y="24"/>
                      <a:pt x="34" y="11"/>
                      <a:pt x="26" y="4"/>
                    </a:cubicBezTo>
                    <a:cubicBezTo>
                      <a:pt x="25" y="3"/>
                      <a:pt x="24" y="0"/>
                      <a:pt x="21" y="2"/>
                    </a:cubicBezTo>
                    <a:cubicBezTo>
                      <a:pt x="19" y="3"/>
                      <a:pt x="19" y="5"/>
                      <a:pt x="19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0D4F8FC4-BB65-483A-B449-DF028CB187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13924" y="4062355"/>
                <a:ext cx="109154" cy="111847"/>
              </a:xfrm>
              <a:custGeom>
                <a:avLst/>
                <a:gdLst>
                  <a:gd name="T0" fmla="*/ 7 w 46"/>
                  <a:gd name="T1" fmla="*/ 17 h 47"/>
                  <a:gd name="T2" fmla="*/ 8 w 46"/>
                  <a:gd name="T3" fmla="*/ 36 h 47"/>
                  <a:gd name="T4" fmla="*/ 20 w 46"/>
                  <a:gd name="T5" fmla="*/ 29 h 47"/>
                  <a:gd name="T6" fmla="*/ 27 w 46"/>
                  <a:gd name="T7" fmla="*/ 40 h 47"/>
                  <a:gd name="T8" fmla="*/ 34 w 46"/>
                  <a:gd name="T9" fmla="*/ 45 h 47"/>
                  <a:gd name="T10" fmla="*/ 38 w 46"/>
                  <a:gd name="T11" fmla="*/ 37 h 47"/>
                  <a:gd name="T12" fmla="*/ 36 w 46"/>
                  <a:gd name="T13" fmla="*/ 25 h 47"/>
                  <a:gd name="T14" fmla="*/ 39 w 46"/>
                  <a:gd name="T15" fmla="*/ 14 h 47"/>
                  <a:gd name="T16" fmla="*/ 46 w 46"/>
                  <a:gd name="T17" fmla="*/ 8 h 47"/>
                  <a:gd name="T18" fmla="*/ 14 w 46"/>
                  <a:gd name="T19" fmla="*/ 5 h 47"/>
                  <a:gd name="T20" fmla="*/ 7 w 46"/>
                  <a:gd name="T21" fmla="*/ 1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47">
                    <a:moveTo>
                      <a:pt x="7" y="17"/>
                    </a:moveTo>
                    <a:cubicBezTo>
                      <a:pt x="2" y="24"/>
                      <a:pt x="0" y="30"/>
                      <a:pt x="8" y="36"/>
                    </a:cubicBezTo>
                    <a:cubicBezTo>
                      <a:pt x="17" y="43"/>
                      <a:pt x="14" y="28"/>
                      <a:pt x="20" y="29"/>
                    </a:cubicBezTo>
                    <a:cubicBezTo>
                      <a:pt x="25" y="31"/>
                      <a:pt x="24" y="36"/>
                      <a:pt x="27" y="40"/>
                    </a:cubicBezTo>
                    <a:cubicBezTo>
                      <a:pt x="29" y="42"/>
                      <a:pt x="30" y="47"/>
                      <a:pt x="34" y="45"/>
                    </a:cubicBezTo>
                    <a:cubicBezTo>
                      <a:pt x="38" y="44"/>
                      <a:pt x="41" y="40"/>
                      <a:pt x="38" y="37"/>
                    </a:cubicBezTo>
                    <a:cubicBezTo>
                      <a:pt x="36" y="33"/>
                      <a:pt x="41" y="29"/>
                      <a:pt x="36" y="25"/>
                    </a:cubicBezTo>
                    <a:cubicBezTo>
                      <a:pt x="29" y="20"/>
                      <a:pt x="35" y="16"/>
                      <a:pt x="39" y="14"/>
                    </a:cubicBezTo>
                    <a:cubicBezTo>
                      <a:pt x="41" y="12"/>
                      <a:pt x="46" y="13"/>
                      <a:pt x="46" y="8"/>
                    </a:cubicBezTo>
                    <a:cubicBezTo>
                      <a:pt x="36" y="0"/>
                      <a:pt x="22" y="25"/>
                      <a:pt x="14" y="5"/>
                    </a:cubicBezTo>
                    <a:cubicBezTo>
                      <a:pt x="6" y="6"/>
                      <a:pt x="11" y="14"/>
                      <a:pt x="7" y="1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2008A788-8E9E-4EEC-A7F6-B12C86B6C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6242" y="3484250"/>
                <a:ext cx="207525" cy="88939"/>
              </a:xfrm>
              <a:custGeom>
                <a:avLst/>
                <a:gdLst>
                  <a:gd name="T0" fmla="*/ 22 w 87"/>
                  <a:gd name="T1" fmla="*/ 4 h 37"/>
                  <a:gd name="T2" fmla="*/ 0 w 87"/>
                  <a:gd name="T3" fmla="*/ 9 h 37"/>
                  <a:gd name="T4" fmla="*/ 7 w 87"/>
                  <a:gd name="T5" fmla="*/ 7 h 37"/>
                  <a:gd name="T6" fmla="*/ 52 w 87"/>
                  <a:gd name="T7" fmla="*/ 29 h 37"/>
                  <a:gd name="T8" fmla="*/ 77 w 87"/>
                  <a:gd name="T9" fmla="*/ 36 h 37"/>
                  <a:gd name="T10" fmla="*/ 85 w 87"/>
                  <a:gd name="T11" fmla="*/ 33 h 37"/>
                  <a:gd name="T12" fmla="*/ 79 w 87"/>
                  <a:gd name="T13" fmla="*/ 26 h 37"/>
                  <a:gd name="T14" fmla="*/ 22 w 87"/>
                  <a:gd name="T15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7" h="37">
                    <a:moveTo>
                      <a:pt x="22" y="4"/>
                    </a:moveTo>
                    <a:cubicBezTo>
                      <a:pt x="15" y="1"/>
                      <a:pt x="6" y="0"/>
                      <a:pt x="0" y="9"/>
                    </a:cubicBezTo>
                    <a:cubicBezTo>
                      <a:pt x="2" y="7"/>
                      <a:pt x="5" y="5"/>
                      <a:pt x="7" y="7"/>
                    </a:cubicBezTo>
                    <a:cubicBezTo>
                      <a:pt x="21" y="17"/>
                      <a:pt x="40" y="16"/>
                      <a:pt x="52" y="29"/>
                    </a:cubicBezTo>
                    <a:cubicBezTo>
                      <a:pt x="59" y="37"/>
                      <a:pt x="68" y="36"/>
                      <a:pt x="77" y="36"/>
                    </a:cubicBezTo>
                    <a:cubicBezTo>
                      <a:pt x="80" y="36"/>
                      <a:pt x="84" y="37"/>
                      <a:pt x="85" y="33"/>
                    </a:cubicBezTo>
                    <a:cubicBezTo>
                      <a:pt x="87" y="28"/>
                      <a:pt x="82" y="28"/>
                      <a:pt x="79" y="26"/>
                    </a:cubicBezTo>
                    <a:cubicBezTo>
                      <a:pt x="60" y="19"/>
                      <a:pt x="41" y="10"/>
                      <a:pt x="22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E57B276B-44CB-401F-A4E3-71130F1399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4778" y="3823835"/>
                <a:ext cx="130714" cy="97025"/>
              </a:xfrm>
              <a:custGeom>
                <a:avLst/>
                <a:gdLst>
                  <a:gd name="T0" fmla="*/ 46 w 55"/>
                  <a:gd name="T1" fmla="*/ 10 h 41"/>
                  <a:gd name="T2" fmla="*/ 34 w 55"/>
                  <a:gd name="T3" fmla="*/ 6 h 41"/>
                  <a:gd name="T4" fmla="*/ 22 w 55"/>
                  <a:gd name="T5" fmla="*/ 14 h 41"/>
                  <a:gd name="T6" fmla="*/ 0 w 55"/>
                  <a:gd name="T7" fmla="*/ 27 h 41"/>
                  <a:gd name="T8" fmla="*/ 24 w 55"/>
                  <a:gd name="T9" fmla="*/ 36 h 41"/>
                  <a:gd name="T10" fmla="*/ 34 w 55"/>
                  <a:gd name="T11" fmla="*/ 41 h 41"/>
                  <a:gd name="T12" fmla="*/ 36 w 55"/>
                  <a:gd name="T13" fmla="*/ 34 h 41"/>
                  <a:gd name="T14" fmla="*/ 38 w 55"/>
                  <a:gd name="T15" fmla="*/ 29 h 41"/>
                  <a:gd name="T16" fmla="*/ 46 w 55"/>
                  <a:gd name="T17" fmla="*/ 1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" h="41">
                    <a:moveTo>
                      <a:pt x="46" y="10"/>
                    </a:moveTo>
                    <a:cubicBezTo>
                      <a:pt x="45" y="0"/>
                      <a:pt x="40" y="2"/>
                      <a:pt x="34" y="6"/>
                    </a:cubicBezTo>
                    <a:cubicBezTo>
                      <a:pt x="30" y="9"/>
                      <a:pt x="28" y="17"/>
                      <a:pt x="22" y="14"/>
                    </a:cubicBezTo>
                    <a:cubicBezTo>
                      <a:pt x="10" y="9"/>
                      <a:pt x="7" y="18"/>
                      <a:pt x="0" y="27"/>
                    </a:cubicBezTo>
                    <a:cubicBezTo>
                      <a:pt x="14" y="22"/>
                      <a:pt x="23" y="20"/>
                      <a:pt x="24" y="36"/>
                    </a:cubicBezTo>
                    <a:cubicBezTo>
                      <a:pt x="24" y="41"/>
                      <a:pt x="30" y="41"/>
                      <a:pt x="34" y="41"/>
                    </a:cubicBezTo>
                    <a:cubicBezTo>
                      <a:pt x="41" y="40"/>
                      <a:pt x="36" y="37"/>
                      <a:pt x="36" y="34"/>
                    </a:cubicBezTo>
                    <a:cubicBezTo>
                      <a:pt x="35" y="32"/>
                      <a:pt x="36" y="30"/>
                      <a:pt x="38" y="29"/>
                    </a:cubicBezTo>
                    <a:cubicBezTo>
                      <a:pt x="55" y="28"/>
                      <a:pt x="46" y="17"/>
                      <a:pt x="46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2DAB554E-D9A3-41EF-961A-4F39D5FCA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3236" y="5087852"/>
                <a:ext cx="80854" cy="98372"/>
              </a:xfrm>
              <a:custGeom>
                <a:avLst/>
                <a:gdLst>
                  <a:gd name="T0" fmla="*/ 22 w 34"/>
                  <a:gd name="T1" fmla="*/ 6 h 41"/>
                  <a:gd name="T2" fmla="*/ 0 w 34"/>
                  <a:gd name="T3" fmla="*/ 5 h 41"/>
                  <a:gd name="T4" fmla="*/ 4 w 34"/>
                  <a:gd name="T5" fmla="*/ 27 h 41"/>
                  <a:gd name="T6" fmla="*/ 18 w 34"/>
                  <a:gd name="T7" fmla="*/ 38 h 41"/>
                  <a:gd name="T8" fmla="*/ 34 w 34"/>
                  <a:gd name="T9" fmla="*/ 14 h 41"/>
                  <a:gd name="T10" fmla="*/ 22 w 34"/>
                  <a:gd name="T11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41">
                    <a:moveTo>
                      <a:pt x="22" y="6"/>
                    </a:moveTo>
                    <a:cubicBezTo>
                      <a:pt x="14" y="12"/>
                      <a:pt x="8" y="8"/>
                      <a:pt x="0" y="5"/>
                    </a:cubicBezTo>
                    <a:cubicBezTo>
                      <a:pt x="1" y="14"/>
                      <a:pt x="3" y="20"/>
                      <a:pt x="4" y="27"/>
                    </a:cubicBezTo>
                    <a:cubicBezTo>
                      <a:pt x="4" y="34"/>
                      <a:pt x="12" y="41"/>
                      <a:pt x="18" y="38"/>
                    </a:cubicBezTo>
                    <a:cubicBezTo>
                      <a:pt x="26" y="33"/>
                      <a:pt x="34" y="25"/>
                      <a:pt x="34" y="14"/>
                    </a:cubicBezTo>
                    <a:cubicBezTo>
                      <a:pt x="34" y="6"/>
                      <a:pt x="29" y="0"/>
                      <a:pt x="22" y="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72F0B32D-5336-450F-9CD3-FF744870AC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8181" y="3610921"/>
                <a:ext cx="74116" cy="119933"/>
              </a:xfrm>
              <a:custGeom>
                <a:avLst/>
                <a:gdLst>
                  <a:gd name="T0" fmla="*/ 7 w 31"/>
                  <a:gd name="T1" fmla="*/ 25 h 50"/>
                  <a:gd name="T2" fmla="*/ 12 w 31"/>
                  <a:gd name="T3" fmla="*/ 44 h 50"/>
                  <a:gd name="T4" fmla="*/ 23 w 31"/>
                  <a:gd name="T5" fmla="*/ 46 h 50"/>
                  <a:gd name="T6" fmla="*/ 29 w 31"/>
                  <a:gd name="T7" fmla="*/ 17 h 50"/>
                  <a:gd name="T8" fmla="*/ 19 w 31"/>
                  <a:gd name="T9" fmla="*/ 1 h 50"/>
                  <a:gd name="T10" fmla="*/ 11 w 31"/>
                  <a:gd name="T11" fmla="*/ 13 h 50"/>
                  <a:gd name="T12" fmla="*/ 7 w 3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50">
                    <a:moveTo>
                      <a:pt x="7" y="25"/>
                    </a:moveTo>
                    <a:cubicBezTo>
                      <a:pt x="0" y="33"/>
                      <a:pt x="12" y="37"/>
                      <a:pt x="12" y="44"/>
                    </a:cubicBezTo>
                    <a:cubicBezTo>
                      <a:pt x="12" y="50"/>
                      <a:pt x="19" y="45"/>
                      <a:pt x="23" y="46"/>
                    </a:cubicBezTo>
                    <a:cubicBezTo>
                      <a:pt x="22" y="36"/>
                      <a:pt x="25" y="27"/>
                      <a:pt x="29" y="17"/>
                    </a:cubicBezTo>
                    <a:cubicBezTo>
                      <a:pt x="31" y="10"/>
                      <a:pt x="29" y="2"/>
                      <a:pt x="19" y="1"/>
                    </a:cubicBezTo>
                    <a:cubicBezTo>
                      <a:pt x="8" y="0"/>
                      <a:pt x="11" y="8"/>
                      <a:pt x="11" y="13"/>
                    </a:cubicBezTo>
                    <a:cubicBezTo>
                      <a:pt x="11" y="17"/>
                      <a:pt x="11" y="21"/>
                      <a:pt x="7" y="2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86592DDA-6560-4683-B1FD-3AF1A09CCA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0504" y="3563757"/>
                <a:ext cx="136104" cy="61987"/>
              </a:xfrm>
              <a:custGeom>
                <a:avLst/>
                <a:gdLst>
                  <a:gd name="T0" fmla="*/ 57 w 57"/>
                  <a:gd name="T1" fmla="*/ 16 h 26"/>
                  <a:gd name="T2" fmla="*/ 25 w 57"/>
                  <a:gd name="T3" fmla="*/ 5 h 26"/>
                  <a:gd name="T4" fmla="*/ 15 w 57"/>
                  <a:gd name="T5" fmla="*/ 17 h 26"/>
                  <a:gd name="T6" fmla="*/ 0 w 57"/>
                  <a:gd name="T7" fmla="*/ 18 h 26"/>
                  <a:gd name="T8" fmla="*/ 57 w 57"/>
                  <a:gd name="T9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26">
                    <a:moveTo>
                      <a:pt x="57" y="16"/>
                    </a:moveTo>
                    <a:cubicBezTo>
                      <a:pt x="47" y="6"/>
                      <a:pt x="35" y="8"/>
                      <a:pt x="25" y="5"/>
                    </a:cubicBezTo>
                    <a:cubicBezTo>
                      <a:pt x="9" y="0"/>
                      <a:pt x="8" y="4"/>
                      <a:pt x="15" y="17"/>
                    </a:cubicBezTo>
                    <a:cubicBezTo>
                      <a:pt x="9" y="18"/>
                      <a:pt x="5" y="18"/>
                      <a:pt x="0" y="18"/>
                    </a:cubicBezTo>
                    <a:cubicBezTo>
                      <a:pt x="20" y="26"/>
                      <a:pt x="38" y="22"/>
                      <a:pt x="57" y="1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55D126CA-1AEC-496D-883B-0C9227549B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5098" y="3827880"/>
                <a:ext cx="56597" cy="92982"/>
              </a:xfrm>
              <a:custGeom>
                <a:avLst/>
                <a:gdLst>
                  <a:gd name="T0" fmla="*/ 8 w 24"/>
                  <a:gd name="T1" fmla="*/ 0 h 39"/>
                  <a:gd name="T2" fmla="*/ 5 w 24"/>
                  <a:gd name="T3" fmla="*/ 1 h 39"/>
                  <a:gd name="T4" fmla="*/ 9 w 24"/>
                  <a:gd name="T5" fmla="*/ 37 h 39"/>
                  <a:gd name="T6" fmla="*/ 14 w 24"/>
                  <a:gd name="T7" fmla="*/ 38 h 39"/>
                  <a:gd name="T8" fmla="*/ 23 w 24"/>
                  <a:gd name="T9" fmla="*/ 22 h 39"/>
                  <a:gd name="T10" fmla="*/ 8 w 24"/>
                  <a:gd name="T1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39">
                    <a:moveTo>
                      <a:pt x="8" y="0"/>
                    </a:moveTo>
                    <a:cubicBezTo>
                      <a:pt x="7" y="1"/>
                      <a:pt x="6" y="1"/>
                      <a:pt x="5" y="1"/>
                    </a:cubicBezTo>
                    <a:cubicBezTo>
                      <a:pt x="0" y="5"/>
                      <a:pt x="3" y="34"/>
                      <a:pt x="9" y="37"/>
                    </a:cubicBezTo>
                    <a:cubicBezTo>
                      <a:pt x="10" y="38"/>
                      <a:pt x="12" y="39"/>
                      <a:pt x="14" y="38"/>
                    </a:cubicBezTo>
                    <a:cubicBezTo>
                      <a:pt x="21" y="34"/>
                      <a:pt x="24" y="29"/>
                      <a:pt x="23" y="22"/>
                    </a:cubicBezTo>
                    <a:cubicBezTo>
                      <a:pt x="21" y="13"/>
                      <a:pt x="16" y="6"/>
                      <a:pt x="8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529A8FFC-30EC-45A3-9478-F0E1826CD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00145" y="1873911"/>
                <a:ext cx="1348" cy="1347"/>
              </a:xfrm>
              <a:prstGeom prst="ellipse">
                <a:avLst/>
              </a:pr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A970AB50-B4D5-4125-B9FC-708BB3F6C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8796" y="1841569"/>
                <a:ext cx="99719" cy="66030"/>
              </a:xfrm>
              <a:custGeom>
                <a:avLst/>
                <a:gdLst>
                  <a:gd name="T0" fmla="*/ 28 w 42"/>
                  <a:gd name="T1" fmla="*/ 26 h 28"/>
                  <a:gd name="T2" fmla="*/ 32 w 42"/>
                  <a:gd name="T3" fmla="*/ 20 h 28"/>
                  <a:gd name="T4" fmla="*/ 42 w 42"/>
                  <a:gd name="T5" fmla="*/ 18 h 28"/>
                  <a:gd name="T6" fmla="*/ 13 w 42"/>
                  <a:gd name="T7" fmla="*/ 6 h 28"/>
                  <a:gd name="T8" fmla="*/ 1 w 42"/>
                  <a:gd name="T9" fmla="*/ 14 h 28"/>
                  <a:gd name="T10" fmla="*/ 28 w 42"/>
                  <a:gd name="T11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28">
                    <a:moveTo>
                      <a:pt x="28" y="26"/>
                    </a:moveTo>
                    <a:cubicBezTo>
                      <a:pt x="25" y="21"/>
                      <a:pt x="29" y="21"/>
                      <a:pt x="32" y="20"/>
                    </a:cubicBezTo>
                    <a:cubicBezTo>
                      <a:pt x="35" y="19"/>
                      <a:pt x="41" y="23"/>
                      <a:pt x="42" y="18"/>
                    </a:cubicBezTo>
                    <a:cubicBezTo>
                      <a:pt x="36" y="4"/>
                      <a:pt x="22" y="11"/>
                      <a:pt x="13" y="6"/>
                    </a:cubicBezTo>
                    <a:cubicBezTo>
                      <a:pt x="2" y="0"/>
                      <a:pt x="0" y="4"/>
                      <a:pt x="1" y="14"/>
                    </a:cubicBezTo>
                    <a:cubicBezTo>
                      <a:pt x="9" y="20"/>
                      <a:pt x="16" y="28"/>
                      <a:pt x="28" y="2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F7743529-633B-4DF6-B069-BBDCA45BE3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4827" y="19035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8D6E0C1D-2FE1-413E-95C4-8B18193820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03903"/>
                <a:ext cx="101068" cy="110500"/>
              </a:xfrm>
              <a:custGeom>
                <a:avLst/>
                <a:gdLst>
                  <a:gd name="T0" fmla="*/ 31 w 42"/>
                  <a:gd name="T1" fmla="*/ 46 h 46"/>
                  <a:gd name="T2" fmla="*/ 35 w 42"/>
                  <a:gd name="T3" fmla="*/ 26 h 46"/>
                  <a:gd name="T4" fmla="*/ 0 w 42"/>
                  <a:gd name="T5" fmla="*/ 7 h 46"/>
                  <a:gd name="T6" fmla="*/ 31 w 42"/>
                  <a:gd name="T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6">
                    <a:moveTo>
                      <a:pt x="31" y="46"/>
                    </a:moveTo>
                    <a:cubicBezTo>
                      <a:pt x="38" y="39"/>
                      <a:pt x="42" y="31"/>
                      <a:pt x="35" y="26"/>
                    </a:cubicBezTo>
                    <a:cubicBezTo>
                      <a:pt x="24" y="18"/>
                      <a:pt x="19" y="0"/>
                      <a:pt x="0" y="7"/>
                    </a:cubicBezTo>
                    <a:cubicBezTo>
                      <a:pt x="19" y="13"/>
                      <a:pt x="21" y="33"/>
                      <a:pt x="31" y="4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3ED09CAD-CF2C-45D0-927F-343A718FBE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2142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6EC7FA40-62A7-4CAD-A1FC-FBD47DDA71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87789" y="1597661"/>
                <a:ext cx="79507" cy="56597"/>
              </a:xfrm>
              <a:custGeom>
                <a:avLst/>
                <a:gdLst>
                  <a:gd name="T0" fmla="*/ 27 w 33"/>
                  <a:gd name="T1" fmla="*/ 20 h 24"/>
                  <a:gd name="T2" fmla="*/ 32 w 33"/>
                  <a:gd name="T3" fmla="*/ 15 h 24"/>
                  <a:gd name="T4" fmla="*/ 30 w 33"/>
                  <a:gd name="T5" fmla="*/ 9 h 24"/>
                  <a:gd name="T6" fmla="*/ 0 w 33"/>
                  <a:gd name="T7" fmla="*/ 3 h 24"/>
                  <a:gd name="T8" fmla="*/ 27 w 33"/>
                  <a:gd name="T9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24">
                    <a:moveTo>
                      <a:pt x="27" y="20"/>
                    </a:moveTo>
                    <a:cubicBezTo>
                      <a:pt x="30" y="19"/>
                      <a:pt x="32" y="19"/>
                      <a:pt x="32" y="15"/>
                    </a:cubicBezTo>
                    <a:cubicBezTo>
                      <a:pt x="33" y="12"/>
                      <a:pt x="32" y="8"/>
                      <a:pt x="30" y="9"/>
                    </a:cubicBezTo>
                    <a:cubicBezTo>
                      <a:pt x="19" y="12"/>
                      <a:pt x="11" y="0"/>
                      <a:pt x="0" y="3"/>
                    </a:cubicBezTo>
                    <a:cubicBezTo>
                      <a:pt x="7" y="21"/>
                      <a:pt x="12" y="24"/>
                      <a:pt x="27" y="2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525F5E13-F97C-4E2A-8C7D-7CEADECBE8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9053" y="1776886"/>
                <a:ext cx="106458" cy="43122"/>
              </a:xfrm>
              <a:custGeom>
                <a:avLst/>
                <a:gdLst>
                  <a:gd name="T0" fmla="*/ 45 w 45"/>
                  <a:gd name="T1" fmla="*/ 7 h 18"/>
                  <a:gd name="T2" fmla="*/ 3 w 45"/>
                  <a:gd name="T3" fmla="*/ 0 h 18"/>
                  <a:gd name="T4" fmla="*/ 0 w 45"/>
                  <a:gd name="T5" fmla="*/ 2 h 18"/>
                  <a:gd name="T6" fmla="*/ 2 w 45"/>
                  <a:gd name="T7" fmla="*/ 7 h 18"/>
                  <a:gd name="T8" fmla="*/ 45 w 45"/>
                  <a:gd name="T9" fmla="*/ 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8">
                    <a:moveTo>
                      <a:pt x="45" y="7"/>
                    </a:moveTo>
                    <a:cubicBezTo>
                      <a:pt x="30" y="1"/>
                      <a:pt x="15" y="10"/>
                      <a:pt x="3" y="0"/>
                    </a:cubicBezTo>
                    <a:cubicBezTo>
                      <a:pt x="3" y="0"/>
                      <a:pt x="0" y="1"/>
                      <a:pt x="0" y="2"/>
                    </a:cubicBezTo>
                    <a:cubicBezTo>
                      <a:pt x="0" y="4"/>
                      <a:pt x="1" y="6"/>
                      <a:pt x="2" y="7"/>
                    </a:cubicBezTo>
                    <a:cubicBezTo>
                      <a:pt x="12" y="17"/>
                      <a:pt x="30" y="18"/>
                      <a:pt x="45" y="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E47E0B70-974C-461D-9E7D-ED1423AA5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8216" y="1767454"/>
                <a:ext cx="74116" cy="52554"/>
              </a:xfrm>
              <a:custGeom>
                <a:avLst/>
                <a:gdLst>
                  <a:gd name="T0" fmla="*/ 16 w 31"/>
                  <a:gd name="T1" fmla="*/ 2 h 22"/>
                  <a:gd name="T2" fmla="*/ 1 w 31"/>
                  <a:gd name="T3" fmla="*/ 10 h 22"/>
                  <a:gd name="T4" fmla="*/ 13 w 31"/>
                  <a:gd name="T5" fmla="*/ 15 h 22"/>
                  <a:gd name="T6" fmla="*/ 22 w 31"/>
                  <a:gd name="T7" fmla="*/ 19 h 22"/>
                  <a:gd name="T8" fmla="*/ 30 w 31"/>
                  <a:gd name="T9" fmla="*/ 10 h 22"/>
                  <a:gd name="T10" fmla="*/ 16 w 31"/>
                  <a:gd name="T11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22">
                    <a:moveTo>
                      <a:pt x="16" y="2"/>
                    </a:moveTo>
                    <a:cubicBezTo>
                      <a:pt x="11" y="4"/>
                      <a:pt x="1" y="0"/>
                      <a:pt x="1" y="10"/>
                    </a:cubicBezTo>
                    <a:cubicBezTo>
                      <a:pt x="0" y="19"/>
                      <a:pt x="9" y="13"/>
                      <a:pt x="13" y="15"/>
                    </a:cubicBezTo>
                    <a:cubicBezTo>
                      <a:pt x="16" y="17"/>
                      <a:pt x="19" y="18"/>
                      <a:pt x="22" y="19"/>
                    </a:cubicBezTo>
                    <a:cubicBezTo>
                      <a:pt x="31" y="22"/>
                      <a:pt x="31" y="16"/>
                      <a:pt x="30" y="10"/>
                    </a:cubicBezTo>
                    <a:cubicBezTo>
                      <a:pt x="29" y="2"/>
                      <a:pt x="22" y="3"/>
                      <a:pt x="16" y="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77D610E2-BBE4-41FD-A2AD-0AA7800401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3693" y="2089521"/>
                <a:ext cx="57946" cy="44469"/>
              </a:xfrm>
              <a:custGeom>
                <a:avLst/>
                <a:gdLst>
                  <a:gd name="T0" fmla="*/ 12 w 24"/>
                  <a:gd name="T1" fmla="*/ 18 h 19"/>
                  <a:gd name="T2" fmla="*/ 23 w 24"/>
                  <a:gd name="T3" fmla="*/ 9 h 19"/>
                  <a:gd name="T4" fmla="*/ 11 w 24"/>
                  <a:gd name="T5" fmla="*/ 0 h 19"/>
                  <a:gd name="T6" fmla="*/ 0 w 24"/>
                  <a:gd name="T7" fmla="*/ 11 h 19"/>
                  <a:gd name="T8" fmla="*/ 12 w 24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12" y="18"/>
                    </a:moveTo>
                    <a:cubicBezTo>
                      <a:pt x="19" y="19"/>
                      <a:pt x="24" y="17"/>
                      <a:pt x="23" y="9"/>
                    </a:cubicBezTo>
                    <a:cubicBezTo>
                      <a:pt x="23" y="3"/>
                      <a:pt x="18" y="0"/>
                      <a:pt x="11" y="0"/>
                    </a:cubicBezTo>
                    <a:cubicBezTo>
                      <a:pt x="3" y="0"/>
                      <a:pt x="0" y="4"/>
                      <a:pt x="0" y="11"/>
                    </a:cubicBezTo>
                    <a:cubicBezTo>
                      <a:pt x="0" y="19"/>
                      <a:pt x="6" y="18"/>
                      <a:pt x="12" y="1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431C0D62-B6BF-4C0C-AB7C-0C8DA7608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8513" y="1960155"/>
                <a:ext cx="90287" cy="28299"/>
              </a:xfrm>
              <a:custGeom>
                <a:avLst/>
                <a:gdLst>
                  <a:gd name="T0" fmla="*/ 27 w 38"/>
                  <a:gd name="T1" fmla="*/ 12 h 12"/>
                  <a:gd name="T2" fmla="*/ 38 w 38"/>
                  <a:gd name="T3" fmla="*/ 6 h 12"/>
                  <a:gd name="T4" fmla="*/ 26 w 38"/>
                  <a:gd name="T5" fmla="*/ 0 h 12"/>
                  <a:gd name="T6" fmla="*/ 0 w 38"/>
                  <a:gd name="T7" fmla="*/ 12 h 12"/>
                  <a:gd name="T8" fmla="*/ 27 w 38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2">
                    <a:moveTo>
                      <a:pt x="27" y="12"/>
                    </a:moveTo>
                    <a:cubicBezTo>
                      <a:pt x="31" y="12"/>
                      <a:pt x="38" y="11"/>
                      <a:pt x="38" y="6"/>
                    </a:cubicBezTo>
                    <a:cubicBezTo>
                      <a:pt x="38" y="1"/>
                      <a:pt x="31" y="1"/>
                      <a:pt x="26" y="0"/>
                    </a:cubicBezTo>
                    <a:cubicBezTo>
                      <a:pt x="18" y="0"/>
                      <a:pt x="10" y="3"/>
                      <a:pt x="0" y="12"/>
                    </a:cubicBezTo>
                    <a:cubicBezTo>
                      <a:pt x="12" y="12"/>
                      <a:pt x="19" y="12"/>
                      <a:pt x="27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8E342E8D-2CCF-41FC-8728-56025AFF3B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423" y="1635393"/>
                <a:ext cx="64683" cy="45817"/>
              </a:xfrm>
              <a:custGeom>
                <a:avLst/>
                <a:gdLst>
                  <a:gd name="T0" fmla="*/ 18 w 27"/>
                  <a:gd name="T1" fmla="*/ 4 h 19"/>
                  <a:gd name="T2" fmla="*/ 0 w 27"/>
                  <a:gd name="T3" fmla="*/ 12 h 19"/>
                  <a:gd name="T4" fmla="*/ 13 w 27"/>
                  <a:gd name="T5" fmla="*/ 19 h 19"/>
                  <a:gd name="T6" fmla="*/ 27 w 27"/>
                  <a:gd name="T7" fmla="*/ 8 h 19"/>
                  <a:gd name="T8" fmla="*/ 18 w 27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9">
                    <a:moveTo>
                      <a:pt x="18" y="4"/>
                    </a:moveTo>
                    <a:cubicBezTo>
                      <a:pt x="11" y="4"/>
                      <a:pt x="1" y="2"/>
                      <a:pt x="0" y="12"/>
                    </a:cubicBezTo>
                    <a:cubicBezTo>
                      <a:pt x="0" y="17"/>
                      <a:pt x="7" y="19"/>
                      <a:pt x="13" y="19"/>
                    </a:cubicBezTo>
                    <a:cubicBezTo>
                      <a:pt x="21" y="19"/>
                      <a:pt x="27" y="16"/>
                      <a:pt x="27" y="8"/>
                    </a:cubicBezTo>
                    <a:cubicBezTo>
                      <a:pt x="27" y="0"/>
                      <a:pt x="21" y="6"/>
                      <a:pt x="18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84D32FCD-4414-48BD-899D-0CF35E071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92083" y="3778019"/>
                <a:ext cx="52555" cy="64683"/>
              </a:xfrm>
              <a:custGeom>
                <a:avLst/>
                <a:gdLst>
                  <a:gd name="T0" fmla="*/ 10 w 22"/>
                  <a:gd name="T1" fmla="*/ 25 h 27"/>
                  <a:gd name="T2" fmla="*/ 15 w 22"/>
                  <a:gd name="T3" fmla="*/ 25 h 27"/>
                  <a:gd name="T4" fmla="*/ 22 w 22"/>
                  <a:gd name="T5" fmla="*/ 15 h 27"/>
                  <a:gd name="T6" fmla="*/ 14 w 22"/>
                  <a:gd name="T7" fmla="*/ 4 h 27"/>
                  <a:gd name="T8" fmla="*/ 3 w 22"/>
                  <a:gd name="T9" fmla="*/ 0 h 27"/>
                  <a:gd name="T10" fmla="*/ 0 w 22"/>
                  <a:gd name="T11" fmla="*/ 5 h 27"/>
                  <a:gd name="T12" fmla="*/ 8 w 22"/>
                  <a:gd name="T13" fmla="*/ 11 h 27"/>
                  <a:gd name="T14" fmla="*/ 11 w 22"/>
                  <a:gd name="T15" fmla="*/ 16 h 27"/>
                  <a:gd name="T16" fmla="*/ 10 w 22"/>
                  <a:gd name="T17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27">
                    <a:moveTo>
                      <a:pt x="10" y="25"/>
                    </a:moveTo>
                    <a:cubicBezTo>
                      <a:pt x="11" y="26"/>
                      <a:pt x="13" y="27"/>
                      <a:pt x="15" y="25"/>
                    </a:cubicBezTo>
                    <a:cubicBezTo>
                      <a:pt x="17" y="22"/>
                      <a:pt x="20" y="18"/>
                      <a:pt x="22" y="15"/>
                    </a:cubicBezTo>
                    <a:cubicBezTo>
                      <a:pt x="19" y="11"/>
                      <a:pt x="17" y="7"/>
                      <a:pt x="14" y="4"/>
                    </a:cubicBezTo>
                    <a:cubicBezTo>
                      <a:pt x="11" y="0"/>
                      <a:pt x="8" y="0"/>
                      <a:pt x="3" y="0"/>
                    </a:cubicBezTo>
                    <a:cubicBezTo>
                      <a:pt x="0" y="0"/>
                      <a:pt x="0" y="3"/>
                      <a:pt x="0" y="5"/>
                    </a:cubicBezTo>
                    <a:cubicBezTo>
                      <a:pt x="0" y="11"/>
                      <a:pt x="3" y="12"/>
                      <a:pt x="8" y="11"/>
                    </a:cubicBezTo>
                    <a:cubicBezTo>
                      <a:pt x="12" y="10"/>
                      <a:pt x="12" y="13"/>
                      <a:pt x="11" y="16"/>
                    </a:cubicBezTo>
                    <a:cubicBezTo>
                      <a:pt x="9" y="19"/>
                      <a:pt x="4" y="21"/>
                      <a:pt x="10" y="2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C40AC83D-6E3E-4B64-AC97-C29CDEB11B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52377" y="1476379"/>
                <a:ext cx="97025" cy="66030"/>
              </a:xfrm>
              <a:custGeom>
                <a:avLst/>
                <a:gdLst>
                  <a:gd name="T0" fmla="*/ 41 w 41"/>
                  <a:gd name="T1" fmla="*/ 8 h 28"/>
                  <a:gd name="T2" fmla="*/ 0 w 41"/>
                  <a:gd name="T3" fmla="*/ 20 h 28"/>
                  <a:gd name="T4" fmla="*/ 41 w 41"/>
                  <a:gd name="T5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41" y="8"/>
                    </a:moveTo>
                    <a:cubicBezTo>
                      <a:pt x="25" y="0"/>
                      <a:pt x="16" y="16"/>
                      <a:pt x="0" y="20"/>
                    </a:cubicBezTo>
                    <a:cubicBezTo>
                      <a:pt x="20" y="28"/>
                      <a:pt x="28" y="9"/>
                      <a:pt x="41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04CAE2BF-3BFC-4E2A-83D5-5E1A7475C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7479" y="3210695"/>
                <a:ext cx="52555" cy="75464"/>
              </a:xfrm>
              <a:custGeom>
                <a:avLst/>
                <a:gdLst>
                  <a:gd name="T0" fmla="*/ 0 w 22"/>
                  <a:gd name="T1" fmla="*/ 12 h 32"/>
                  <a:gd name="T2" fmla="*/ 8 w 22"/>
                  <a:gd name="T3" fmla="*/ 19 h 32"/>
                  <a:gd name="T4" fmla="*/ 9 w 22"/>
                  <a:gd name="T5" fmla="*/ 30 h 32"/>
                  <a:gd name="T6" fmla="*/ 19 w 22"/>
                  <a:gd name="T7" fmla="*/ 21 h 32"/>
                  <a:gd name="T8" fmla="*/ 15 w 22"/>
                  <a:gd name="T9" fmla="*/ 7 h 32"/>
                  <a:gd name="T10" fmla="*/ 0 w 22"/>
                  <a:gd name="T11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cubicBezTo>
                      <a:pt x="6" y="11"/>
                      <a:pt x="9" y="12"/>
                      <a:pt x="8" y="19"/>
                    </a:cubicBezTo>
                    <a:cubicBezTo>
                      <a:pt x="7" y="23"/>
                      <a:pt x="3" y="28"/>
                      <a:pt x="9" y="30"/>
                    </a:cubicBezTo>
                    <a:cubicBezTo>
                      <a:pt x="16" y="32"/>
                      <a:pt x="17" y="25"/>
                      <a:pt x="19" y="21"/>
                    </a:cubicBezTo>
                    <a:cubicBezTo>
                      <a:pt x="22" y="16"/>
                      <a:pt x="20" y="11"/>
                      <a:pt x="15" y="7"/>
                    </a:cubicBezTo>
                    <a:cubicBezTo>
                      <a:pt x="7" y="0"/>
                      <a:pt x="4" y="7"/>
                      <a:pt x="0" y="1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66B7A6E2-CF52-4225-810E-F47FE60B1B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7046" y="3446518"/>
                <a:ext cx="43122" cy="68725"/>
              </a:xfrm>
              <a:custGeom>
                <a:avLst/>
                <a:gdLst>
                  <a:gd name="T0" fmla="*/ 5 w 18"/>
                  <a:gd name="T1" fmla="*/ 28 h 29"/>
                  <a:gd name="T2" fmla="*/ 18 w 18"/>
                  <a:gd name="T3" fmla="*/ 4 h 29"/>
                  <a:gd name="T4" fmla="*/ 11 w 18"/>
                  <a:gd name="T5" fmla="*/ 1 h 29"/>
                  <a:gd name="T6" fmla="*/ 0 w 18"/>
                  <a:gd name="T7" fmla="*/ 19 h 29"/>
                  <a:gd name="T8" fmla="*/ 5 w 18"/>
                  <a:gd name="T9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9">
                    <a:moveTo>
                      <a:pt x="5" y="28"/>
                    </a:moveTo>
                    <a:cubicBezTo>
                      <a:pt x="14" y="23"/>
                      <a:pt x="14" y="13"/>
                      <a:pt x="18" y="4"/>
                    </a:cubicBezTo>
                    <a:cubicBezTo>
                      <a:pt x="18" y="0"/>
                      <a:pt x="14" y="0"/>
                      <a:pt x="11" y="1"/>
                    </a:cubicBezTo>
                    <a:cubicBezTo>
                      <a:pt x="4" y="4"/>
                      <a:pt x="0" y="11"/>
                      <a:pt x="0" y="19"/>
                    </a:cubicBezTo>
                    <a:cubicBezTo>
                      <a:pt x="0" y="23"/>
                      <a:pt x="3" y="29"/>
                      <a:pt x="5" y="2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9FAC90A5-FFAA-4CA4-B270-E978B61C88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7560" y="1851002"/>
                <a:ext cx="74116" cy="40426"/>
              </a:xfrm>
              <a:custGeom>
                <a:avLst/>
                <a:gdLst>
                  <a:gd name="T0" fmla="*/ 23 w 31"/>
                  <a:gd name="T1" fmla="*/ 4 h 17"/>
                  <a:gd name="T2" fmla="*/ 0 w 31"/>
                  <a:gd name="T3" fmla="*/ 8 h 17"/>
                  <a:gd name="T4" fmla="*/ 19 w 31"/>
                  <a:gd name="T5" fmla="*/ 15 h 17"/>
                  <a:gd name="T6" fmla="*/ 30 w 31"/>
                  <a:gd name="T7" fmla="*/ 11 h 17"/>
                  <a:gd name="T8" fmla="*/ 23 w 31"/>
                  <a:gd name="T9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7">
                    <a:moveTo>
                      <a:pt x="23" y="4"/>
                    </a:moveTo>
                    <a:cubicBezTo>
                      <a:pt x="15" y="0"/>
                      <a:pt x="8" y="1"/>
                      <a:pt x="0" y="8"/>
                    </a:cubicBezTo>
                    <a:cubicBezTo>
                      <a:pt x="7" y="10"/>
                      <a:pt x="13" y="13"/>
                      <a:pt x="19" y="15"/>
                    </a:cubicBezTo>
                    <a:cubicBezTo>
                      <a:pt x="23" y="16"/>
                      <a:pt x="29" y="17"/>
                      <a:pt x="30" y="11"/>
                    </a:cubicBezTo>
                    <a:cubicBezTo>
                      <a:pt x="31" y="8"/>
                      <a:pt x="27" y="6"/>
                      <a:pt x="23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4A44DA31-CCC1-4F23-8DCB-BE8E98B2E4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363" y="3081329"/>
                <a:ext cx="72768" cy="59293"/>
              </a:xfrm>
              <a:custGeom>
                <a:avLst/>
                <a:gdLst>
                  <a:gd name="T0" fmla="*/ 24 w 31"/>
                  <a:gd name="T1" fmla="*/ 5 h 25"/>
                  <a:gd name="T2" fmla="*/ 4 w 31"/>
                  <a:gd name="T3" fmla="*/ 7 h 25"/>
                  <a:gd name="T4" fmla="*/ 15 w 31"/>
                  <a:gd name="T5" fmla="*/ 17 h 25"/>
                  <a:gd name="T6" fmla="*/ 26 w 31"/>
                  <a:gd name="T7" fmla="*/ 25 h 25"/>
                  <a:gd name="T8" fmla="*/ 24 w 31"/>
                  <a:gd name="T9" fmla="*/ 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5">
                    <a:moveTo>
                      <a:pt x="24" y="5"/>
                    </a:moveTo>
                    <a:cubicBezTo>
                      <a:pt x="18" y="3"/>
                      <a:pt x="7" y="0"/>
                      <a:pt x="4" y="7"/>
                    </a:cubicBezTo>
                    <a:cubicBezTo>
                      <a:pt x="0" y="14"/>
                      <a:pt x="10" y="15"/>
                      <a:pt x="15" y="17"/>
                    </a:cubicBezTo>
                    <a:cubicBezTo>
                      <a:pt x="18" y="18"/>
                      <a:pt x="20" y="20"/>
                      <a:pt x="26" y="25"/>
                    </a:cubicBezTo>
                    <a:cubicBezTo>
                      <a:pt x="23" y="16"/>
                      <a:pt x="31" y="8"/>
                      <a:pt x="24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CEA4D45A-E355-49BF-8696-96E6BA3053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144" y="3570494"/>
                <a:ext cx="57946" cy="45817"/>
              </a:xfrm>
              <a:custGeom>
                <a:avLst/>
                <a:gdLst>
                  <a:gd name="T0" fmla="*/ 22 w 24"/>
                  <a:gd name="T1" fmla="*/ 6 h 19"/>
                  <a:gd name="T2" fmla="*/ 14 w 24"/>
                  <a:gd name="T3" fmla="*/ 1 h 19"/>
                  <a:gd name="T4" fmla="*/ 1 w 24"/>
                  <a:gd name="T5" fmla="*/ 10 h 19"/>
                  <a:gd name="T6" fmla="*/ 9 w 24"/>
                  <a:gd name="T7" fmla="*/ 18 h 19"/>
                  <a:gd name="T8" fmla="*/ 22 w 24"/>
                  <a:gd name="T9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22" y="6"/>
                    </a:moveTo>
                    <a:cubicBezTo>
                      <a:pt x="24" y="0"/>
                      <a:pt x="17" y="4"/>
                      <a:pt x="14" y="1"/>
                    </a:cubicBezTo>
                    <a:cubicBezTo>
                      <a:pt x="9" y="3"/>
                      <a:pt x="2" y="2"/>
                      <a:pt x="1" y="10"/>
                    </a:cubicBezTo>
                    <a:cubicBezTo>
                      <a:pt x="0" y="15"/>
                      <a:pt x="3" y="18"/>
                      <a:pt x="9" y="18"/>
                    </a:cubicBezTo>
                    <a:cubicBezTo>
                      <a:pt x="17" y="19"/>
                      <a:pt x="19" y="11"/>
                      <a:pt x="22" y="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1FA258CE-0720-4A97-BA34-9A30139B91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28908" y="1457514"/>
                <a:ext cx="74116" cy="47164"/>
              </a:xfrm>
              <a:custGeom>
                <a:avLst/>
                <a:gdLst>
                  <a:gd name="T0" fmla="*/ 31 w 31"/>
                  <a:gd name="T1" fmla="*/ 16 h 20"/>
                  <a:gd name="T2" fmla="*/ 0 w 31"/>
                  <a:gd name="T3" fmla="*/ 19 h 20"/>
                  <a:gd name="T4" fmla="*/ 31 w 31"/>
                  <a:gd name="T5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0">
                    <a:moveTo>
                      <a:pt x="31" y="16"/>
                    </a:moveTo>
                    <a:cubicBezTo>
                      <a:pt x="21" y="11"/>
                      <a:pt x="9" y="0"/>
                      <a:pt x="0" y="19"/>
                    </a:cubicBezTo>
                    <a:cubicBezTo>
                      <a:pt x="11" y="19"/>
                      <a:pt x="21" y="20"/>
                      <a:pt x="31" y="16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3354ECE5-6DB8-4BAD-B749-0C25CBFA3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0189" y="1483117"/>
                <a:ext cx="68726" cy="36383"/>
              </a:xfrm>
              <a:custGeom>
                <a:avLst/>
                <a:gdLst>
                  <a:gd name="T0" fmla="*/ 14 w 29"/>
                  <a:gd name="T1" fmla="*/ 14 h 15"/>
                  <a:gd name="T2" fmla="*/ 29 w 29"/>
                  <a:gd name="T3" fmla="*/ 6 h 15"/>
                  <a:gd name="T4" fmla="*/ 13 w 29"/>
                  <a:gd name="T5" fmla="*/ 1 h 15"/>
                  <a:gd name="T6" fmla="*/ 1 w 29"/>
                  <a:gd name="T7" fmla="*/ 10 h 15"/>
                  <a:gd name="T8" fmla="*/ 14 w 2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5">
                    <a:moveTo>
                      <a:pt x="14" y="14"/>
                    </a:moveTo>
                    <a:cubicBezTo>
                      <a:pt x="20" y="13"/>
                      <a:pt x="23" y="9"/>
                      <a:pt x="29" y="6"/>
                    </a:cubicBezTo>
                    <a:cubicBezTo>
                      <a:pt x="23" y="1"/>
                      <a:pt x="17" y="0"/>
                      <a:pt x="13" y="1"/>
                    </a:cubicBezTo>
                    <a:cubicBezTo>
                      <a:pt x="7" y="1"/>
                      <a:pt x="0" y="5"/>
                      <a:pt x="1" y="10"/>
                    </a:cubicBezTo>
                    <a:cubicBezTo>
                      <a:pt x="2" y="15"/>
                      <a:pt x="9" y="14"/>
                      <a:pt x="14" y="1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04555E15-647B-463D-B2B1-F4D428D64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5252" y="3012604"/>
                <a:ext cx="43122" cy="56597"/>
              </a:xfrm>
              <a:custGeom>
                <a:avLst/>
                <a:gdLst>
                  <a:gd name="T0" fmla="*/ 9 w 18"/>
                  <a:gd name="T1" fmla="*/ 23 h 24"/>
                  <a:gd name="T2" fmla="*/ 18 w 18"/>
                  <a:gd name="T3" fmla="*/ 11 h 24"/>
                  <a:gd name="T4" fmla="*/ 11 w 18"/>
                  <a:gd name="T5" fmla="*/ 1 h 24"/>
                  <a:gd name="T6" fmla="*/ 6 w 18"/>
                  <a:gd name="T7" fmla="*/ 13 h 24"/>
                  <a:gd name="T8" fmla="*/ 9 w 18"/>
                  <a:gd name="T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9" y="23"/>
                    </a:moveTo>
                    <a:cubicBezTo>
                      <a:pt x="15" y="23"/>
                      <a:pt x="18" y="18"/>
                      <a:pt x="18" y="11"/>
                    </a:cubicBezTo>
                    <a:cubicBezTo>
                      <a:pt x="18" y="6"/>
                      <a:pt x="18" y="0"/>
                      <a:pt x="11" y="1"/>
                    </a:cubicBezTo>
                    <a:cubicBezTo>
                      <a:pt x="5" y="1"/>
                      <a:pt x="0" y="6"/>
                      <a:pt x="6" y="13"/>
                    </a:cubicBezTo>
                    <a:cubicBezTo>
                      <a:pt x="3" y="18"/>
                      <a:pt x="4" y="24"/>
                      <a:pt x="9" y="2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E2177E4C-556F-4CEE-860C-8BCAF52BF5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8120" y="3198567"/>
                <a:ext cx="59293" cy="49860"/>
              </a:xfrm>
              <a:custGeom>
                <a:avLst/>
                <a:gdLst>
                  <a:gd name="T0" fmla="*/ 6 w 25"/>
                  <a:gd name="T1" fmla="*/ 19 h 21"/>
                  <a:gd name="T2" fmla="*/ 25 w 25"/>
                  <a:gd name="T3" fmla="*/ 4 h 21"/>
                  <a:gd name="T4" fmla="*/ 3 w 25"/>
                  <a:gd name="T5" fmla="*/ 9 h 21"/>
                  <a:gd name="T6" fmla="*/ 2 w 25"/>
                  <a:gd name="T7" fmla="*/ 17 h 21"/>
                  <a:gd name="T8" fmla="*/ 6 w 25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1">
                    <a:moveTo>
                      <a:pt x="6" y="19"/>
                    </a:moveTo>
                    <a:cubicBezTo>
                      <a:pt x="11" y="13"/>
                      <a:pt x="24" y="17"/>
                      <a:pt x="25" y="4"/>
                    </a:cubicBezTo>
                    <a:cubicBezTo>
                      <a:pt x="16" y="0"/>
                      <a:pt x="10" y="6"/>
                      <a:pt x="3" y="9"/>
                    </a:cubicBezTo>
                    <a:cubicBezTo>
                      <a:pt x="0" y="11"/>
                      <a:pt x="1" y="14"/>
                      <a:pt x="2" y="17"/>
                    </a:cubicBezTo>
                    <a:cubicBezTo>
                      <a:pt x="2" y="19"/>
                      <a:pt x="5" y="21"/>
                      <a:pt x="6" y="1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16020794-8EBF-4777-9293-7FD7F6E4A2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423" y="1604399"/>
                <a:ext cx="83549" cy="33689"/>
              </a:xfrm>
              <a:custGeom>
                <a:avLst/>
                <a:gdLst>
                  <a:gd name="T0" fmla="*/ 25 w 35"/>
                  <a:gd name="T1" fmla="*/ 11 h 14"/>
                  <a:gd name="T2" fmla="*/ 34 w 35"/>
                  <a:gd name="T3" fmla="*/ 8 h 14"/>
                  <a:gd name="T4" fmla="*/ 24 w 35"/>
                  <a:gd name="T5" fmla="*/ 1 h 14"/>
                  <a:gd name="T6" fmla="*/ 0 w 35"/>
                  <a:gd name="T7" fmla="*/ 7 h 14"/>
                  <a:gd name="T8" fmla="*/ 0 w 35"/>
                  <a:gd name="T9" fmla="*/ 11 h 14"/>
                  <a:gd name="T10" fmla="*/ 25 w 35"/>
                  <a:gd name="T11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4">
                    <a:moveTo>
                      <a:pt x="25" y="11"/>
                    </a:moveTo>
                    <a:cubicBezTo>
                      <a:pt x="28" y="11"/>
                      <a:pt x="35" y="14"/>
                      <a:pt x="34" y="8"/>
                    </a:cubicBezTo>
                    <a:cubicBezTo>
                      <a:pt x="34" y="3"/>
                      <a:pt x="29" y="0"/>
                      <a:pt x="24" y="1"/>
                    </a:cubicBezTo>
                    <a:cubicBezTo>
                      <a:pt x="16" y="3"/>
                      <a:pt x="8" y="5"/>
                      <a:pt x="0" y="7"/>
                    </a:cubicBezTo>
                    <a:cubicBezTo>
                      <a:pt x="0" y="9"/>
                      <a:pt x="0" y="10"/>
                      <a:pt x="0" y="11"/>
                    </a:cubicBezTo>
                    <a:cubicBezTo>
                      <a:pt x="9" y="11"/>
                      <a:pt x="17" y="11"/>
                      <a:pt x="25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403A3BF7-19C4-49A8-8D47-51FD997517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2597" y="1508721"/>
                <a:ext cx="84897" cy="33689"/>
              </a:xfrm>
              <a:custGeom>
                <a:avLst/>
                <a:gdLst>
                  <a:gd name="T0" fmla="*/ 36 w 36"/>
                  <a:gd name="T1" fmla="*/ 4 h 14"/>
                  <a:gd name="T2" fmla="*/ 0 w 36"/>
                  <a:gd name="T3" fmla="*/ 10 h 14"/>
                  <a:gd name="T4" fmla="*/ 36 w 36"/>
                  <a:gd name="T5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14">
                    <a:moveTo>
                      <a:pt x="36" y="4"/>
                    </a:moveTo>
                    <a:cubicBezTo>
                      <a:pt x="22" y="2"/>
                      <a:pt x="11" y="0"/>
                      <a:pt x="0" y="10"/>
                    </a:cubicBezTo>
                    <a:cubicBezTo>
                      <a:pt x="14" y="14"/>
                      <a:pt x="23" y="9"/>
                      <a:pt x="36" y="4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25155132-5B39-4B49-A2B8-9211F64E6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4144" y="4013843"/>
                <a:ext cx="32342" cy="48512"/>
              </a:xfrm>
              <a:custGeom>
                <a:avLst/>
                <a:gdLst>
                  <a:gd name="T0" fmla="*/ 5 w 14"/>
                  <a:gd name="T1" fmla="*/ 0 h 20"/>
                  <a:gd name="T2" fmla="*/ 1 w 14"/>
                  <a:gd name="T3" fmla="*/ 10 h 20"/>
                  <a:gd name="T4" fmla="*/ 7 w 14"/>
                  <a:gd name="T5" fmla="*/ 20 h 20"/>
                  <a:gd name="T6" fmla="*/ 14 w 14"/>
                  <a:gd name="T7" fmla="*/ 11 h 20"/>
                  <a:gd name="T8" fmla="*/ 5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5" y="0"/>
                    </a:moveTo>
                    <a:cubicBezTo>
                      <a:pt x="0" y="0"/>
                      <a:pt x="2" y="6"/>
                      <a:pt x="1" y="10"/>
                    </a:cubicBezTo>
                    <a:cubicBezTo>
                      <a:pt x="1" y="15"/>
                      <a:pt x="2" y="20"/>
                      <a:pt x="7" y="20"/>
                    </a:cubicBezTo>
                    <a:cubicBezTo>
                      <a:pt x="11" y="20"/>
                      <a:pt x="14" y="15"/>
                      <a:pt x="14" y="11"/>
                    </a:cubicBezTo>
                    <a:cubicBezTo>
                      <a:pt x="14" y="5"/>
                      <a:pt x="10" y="1"/>
                      <a:pt x="5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2F38EE3A-8817-4286-B703-F462D762F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0829" y="4167465"/>
                <a:ext cx="86244" cy="52554"/>
              </a:xfrm>
              <a:custGeom>
                <a:avLst/>
                <a:gdLst>
                  <a:gd name="T0" fmla="*/ 36 w 36"/>
                  <a:gd name="T1" fmla="*/ 0 h 22"/>
                  <a:gd name="T2" fmla="*/ 0 w 36"/>
                  <a:gd name="T3" fmla="*/ 12 h 22"/>
                  <a:gd name="T4" fmla="*/ 36 w 36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2">
                    <a:moveTo>
                      <a:pt x="36" y="0"/>
                    </a:moveTo>
                    <a:cubicBezTo>
                      <a:pt x="28" y="17"/>
                      <a:pt x="12" y="8"/>
                      <a:pt x="0" y="12"/>
                    </a:cubicBezTo>
                    <a:cubicBezTo>
                      <a:pt x="17" y="22"/>
                      <a:pt x="30" y="18"/>
                      <a:pt x="36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FCC5E7EF-8E7E-458B-94ED-2CC54BB1E1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8674" y="4242929"/>
                <a:ext cx="64683" cy="43122"/>
              </a:xfrm>
              <a:custGeom>
                <a:avLst/>
                <a:gdLst>
                  <a:gd name="T0" fmla="*/ 1 w 27"/>
                  <a:gd name="T1" fmla="*/ 9 h 18"/>
                  <a:gd name="T2" fmla="*/ 0 w 27"/>
                  <a:gd name="T3" fmla="*/ 13 h 18"/>
                  <a:gd name="T4" fmla="*/ 24 w 27"/>
                  <a:gd name="T5" fmla="*/ 12 h 18"/>
                  <a:gd name="T6" fmla="*/ 27 w 27"/>
                  <a:gd name="T7" fmla="*/ 9 h 18"/>
                  <a:gd name="T8" fmla="*/ 1 w 27"/>
                  <a:gd name="T9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8">
                    <a:moveTo>
                      <a:pt x="1" y="9"/>
                    </a:moveTo>
                    <a:cubicBezTo>
                      <a:pt x="1" y="9"/>
                      <a:pt x="0" y="12"/>
                      <a:pt x="0" y="13"/>
                    </a:cubicBezTo>
                    <a:cubicBezTo>
                      <a:pt x="8" y="18"/>
                      <a:pt x="16" y="15"/>
                      <a:pt x="24" y="12"/>
                    </a:cubicBezTo>
                    <a:cubicBezTo>
                      <a:pt x="24" y="12"/>
                      <a:pt x="25" y="11"/>
                      <a:pt x="27" y="9"/>
                    </a:cubicBezTo>
                    <a:cubicBezTo>
                      <a:pt x="17" y="0"/>
                      <a:pt x="9" y="10"/>
                      <a:pt x="1" y="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BBD5411F-70AB-4450-9162-AA122746C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3412" y="2549041"/>
                <a:ext cx="30994" cy="43122"/>
              </a:xfrm>
              <a:custGeom>
                <a:avLst/>
                <a:gdLst>
                  <a:gd name="T0" fmla="*/ 6 w 13"/>
                  <a:gd name="T1" fmla="*/ 17 h 18"/>
                  <a:gd name="T2" fmla="*/ 12 w 13"/>
                  <a:gd name="T3" fmla="*/ 10 h 18"/>
                  <a:gd name="T4" fmla="*/ 5 w 13"/>
                  <a:gd name="T5" fmla="*/ 1 h 18"/>
                  <a:gd name="T6" fmla="*/ 0 w 13"/>
                  <a:gd name="T7" fmla="*/ 6 h 18"/>
                  <a:gd name="T8" fmla="*/ 6 w 13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8">
                    <a:moveTo>
                      <a:pt x="6" y="17"/>
                    </a:moveTo>
                    <a:cubicBezTo>
                      <a:pt x="11" y="18"/>
                      <a:pt x="11" y="12"/>
                      <a:pt x="12" y="10"/>
                    </a:cubicBezTo>
                    <a:cubicBezTo>
                      <a:pt x="13" y="2"/>
                      <a:pt x="9" y="2"/>
                      <a:pt x="5" y="1"/>
                    </a:cubicBezTo>
                    <a:cubicBezTo>
                      <a:pt x="1" y="0"/>
                      <a:pt x="0" y="2"/>
                      <a:pt x="0" y="6"/>
                    </a:cubicBezTo>
                    <a:cubicBezTo>
                      <a:pt x="0" y="10"/>
                      <a:pt x="1" y="16"/>
                      <a:pt x="6" y="17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52F48417-FBFB-464F-B4FF-01B85DA0F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4351" y="4028665"/>
                <a:ext cx="61987" cy="30993"/>
              </a:xfrm>
              <a:custGeom>
                <a:avLst/>
                <a:gdLst>
                  <a:gd name="T0" fmla="*/ 0 w 26"/>
                  <a:gd name="T1" fmla="*/ 13 h 13"/>
                  <a:gd name="T2" fmla="*/ 26 w 26"/>
                  <a:gd name="T3" fmla="*/ 4 h 13"/>
                  <a:gd name="T4" fmla="*/ 0 w 26"/>
                  <a:gd name="T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13">
                    <a:moveTo>
                      <a:pt x="0" y="13"/>
                    </a:moveTo>
                    <a:cubicBezTo>
                      <a:pt x="8" y="6"/>
                      <a:pt x="18" y="11"/>
                      <a:pt x="26" y="4"/>
                    </a:cubicBezTo>
                    <a:cubicBezTo>
                      <a:pt x="5" y="0"/>
                      <a:pt x="2" y="0"/>
                      <a:pt x="0" y="13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BEF9568C-F62E-4BDD-8F36-578705C17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7053" y="4121648"/>
                <a:ext cx="57946" cy="30993"/>
              </a:xfrm>
              <a:custGeom>
                <a:avLst/>
                <a:gdLst>
                  <a:gd name="T0" fmla="*/ 2 w 24"/>
                  <a:gd name="T1" fmla="*/ 5 h 13"/>
                  <a:gd name="T2" fmla="*/ 10 w 24"/>
                  <a:gd name="T3" fmla="*/ 9 h 13"/>
                  <a:gd name="T4" fmla="*/ 24 w 24"/>
                  <a:gd name="T5" fmla="*/ 13 h 13"/>
                  <a:gd name="T6" fmla="*/ 12 w 24"/>
                  <a:gd name="T7" fmla="*/ 2 h 13"/>
                  <a:gd name="T8" fmla="*/ 2 w 24"/>
                  <a:gd name="T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3">
                    <a:moveTo>
                      <a:pt x="2" y="5"/>
                    </a:moveTo>
                    <a:cubicBezTo>
                      <a:pt x="0" y="11"/>
                      <a:pt x="7" y="8"/>
                      <a:pt x="10" y="9"/>
                    </a:cubicBezTo>
                    <a:cubicBezTo>
                      <a:pt x="14" y="10"/>
                      <a:pt x="18" y="11"/>
                      <a:pt x="24" y="13"/>
                    </a:cubicBezTo>
                    <a:cubicBezTo>
                      <a:pt x="22" y="5"/>
                      <a:pt x="17" y="3"/>
                      <a:pt x="12" y="2"/>
                    </a:cubicBezTo>
                    <a:cubicBezTo>
                      <a:pt x="8" y="1"/>
                      <a:pt x="2" y="0"/>
                      <a:pt x="2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16B9BB65-4D30-4F88-9E78-393FA0DD6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6342" y="2616420"/>
                <a:ext cx="35036" cy="49860"/>
              </a:xfrm>
              <a:custGeom>
                <a:avLst/>
                <a:gdLst>
                  <a:gd name="T0" fmla="*/ 4 w 15"/>
                  <a:gd name="T1" fmla="*/ 1 h 21"/>
                  <a:gd name="T2" fmla="*/ 2 w 15"/>
                  <a:gd name="T3" fmla="*/ 8 h 21"/>
                  <a:gd name="T4" fmla="*/ 15 w 15"/>
                  <a:gd name="T5" fmla="*/ 21 h 21"/>
                  <a:gd name="T6" fmla="*/ 12 w 15"/>
                  <a:gd name="T7" fmla="*/ 5 h 21"/>
                  <a:gd name="T8" fmla="*/ 4 w 15"/>
                  <a:gd name="T9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1">
                    <a:moveTo>
                      <a:pt x="4" y="1"/>
                    </a:moveTo>
                    <a:cubicBezTo>
                      <a:pt x="0" y="2"/>
                      <a:pt x="0" y="5"/>
                      <a:pt x="2" y="8"/>
                    </a:cubicBezTo>
                    <a:cubicBezTo>
                      <a:pt x="5" y="14"/>
                      <a:pt x="6" y="20"/>
                      <a:pt x="15" y="21"/>
                    </a:cubicBezTo>
                    <a:cubicBezTo>
                      <a:pt x="14" y="15"/>
                      <a:pt x="13" y="10"/>
                      <a:pt x="12" y="5"/>
                    </a:cubicBezTo>
                    <a:cubicBezTo>
                      <a:pt x="11" y="0"/>
                      <a:pt x="7" y="1"/>
                      <a:pt x="4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E11A9842-BDB4-40C0-AFDB-EF69FB991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1243" y="2036967"/>
                <a:ext cx="55251" cy="43122"/>
              </a:xfrm>
              <a:custGeom>
                <a:avLst/>
                <a:gdLst>
                  <a:gd name="T0" fmla="*/ 2 w 23"/>
                  <a:gd name="T1" fmla="*/ 8 h 18"/>
                  <a:gd name="T2" fmla="*/ 5 w 23"/>
                  <a:gd name="T3" fmla="*/ 15 h 18"/>
                  <a:gd name="T4" fmla="*/ 23 w 23"/>
                  <a:gd name="T5" fmla="*/ 5 h 18"/>
                  <a:gd name="T6" fmla="*/ 2 w 23"/>
                  <a:gd name="T7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8">
                    <a:moveTo>
                      <a:pt x="2" y="8"/>
                    </a:moveTo>
                    <a:cubicBezTo>
                      <a:pt x="0" y="10"/>
                      <a:pt x="2" y="14"/>
                      <a:pt x="5" y="15"/>
                    </a:cubicBezTo>
                    <a:cubicBezTo>
                      <a:pt x="13" y="18"/>
                      <a:pt x="17" y="12"/>
                      <a:pt x="23" y="5"/>
                    </a:cubicBezTo>
                    <a:cubicBezTo>
                      <a:pt x="14" y="5"/>
                      <a:pt x="7" y="0"/>
                      <a:pt x="2" y="8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71FFC2DB-FC44-4EBC-B79A-46B7A01FB6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0308" y="4257751"/>
                <a:ext cx="53903" cy="25603"/>
              </a:xfrm>
              <a:custGeom>
                <a:avLst/>
                <a:gdLst>
                  <a:gd name="T0" fmla="*/ 0 w 23"/>
                  <a:gd name="T1" fmla="*/ 5 h 11"/>
                  <a:gd name="T2" fmla="*/ 23 w 23"/>
                  <a:gd name="T3" fmla="*/ 5 h 11"/>
                  <a:gd name="T4" fmla="*/ 0 w 23"/>
                  <a:gd name="T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1">
                    <a:moveTo>
                      <a:pt x="0" y="5"/>
                    </a:moveTo>
                    <a:cubicBezTo>
                      <a:pt x="8" y="11"/>
                      <a:pt x="15" y="8"/>
                      <a:pt x="23" y="5"/>
                    </a:cubicBezTo>
                    <a:cubicBezTo>
                      <a:pt x="9" y="0"/>
                      <a:pt x="9" y="0"/>
                      <a:pt x="0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39F1E71C-C7AF-4E82-8B54-2A4B487E8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723" y="2301089"/>
                <a:ext cx="43122" cy="36383"/>
              </a:xfrm>
              <a:custGeom>
                <a:avLst/>
                <a:gdLst>
                  <a:gd name="T0" fmla="*/ 0 w 18"/>
                  <a:gd name="T1" fmla="*/ 11 h 15"/>
                  <a:gd name="T2" fmla="*/ 17 w 18"/>
                  <a:gd name="T3" fmla="*/ 6 h 15"/>
                  <a:gd name="T4" fmla="*/ 16 w 18"/>
                  <a:gd name="T5" fmla="*/ 1 h 15"/>
                  <a:gd name="T6" fmla="*/ 0 w 18"/>
                  <a:gd name="T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15">
                    <a:moveTo>
                      <a:pt x="0" y="11"/>
                    </a:moveTo>
                    <a:cubicBezTo>
                      <a:pt x="8" y="15"/>
                      <a:pt x="13" y="11"/>
                      <a:pt x="17" y="6"/>
                    </a:cubicBezTo>
                    <a:cubicBezTo>
                      <a:pt x="18" y="4"/>
                      <a:pt x="18" y="2"/>
                      <a:pt x="16" y="1"/>
                    </a:cubicBezTo>
                    <a:cubicBezTo>
                      <a:pt x="8" y="0"/>
                      <a:pt x="4" y="3"/>
                      <a:pt x="0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31928FE2-FE16-4C51-B1AE-6E0ECFE246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8367" y="4935577"/>
                <a:ext cx="44471" cy="49860"/>
              </a:xfrm>
              <a:custGeom>
                <a:avLst/>
                <a:gdLst>
                  <a:gd name="T0" fmla="*/ 17 w 19"/>
                  <a:gd name="T1" fmla="*/ 21 h 21"/>
                  <a:gd name="T2" fmla="*/ 11 w 19"/>
                  <a:gd name="T3" fmla="*/ 4 h 21"/>
                  <a:gd name="T4" fmla="*/ 3 w 19"/>
                  <a:gd name="T5" fmla="*/ 2 h 21"/>
                  <a:gd name="T6" fmla="*/ 4 w 19"/>
                  <a:gd name="T7" fmla="*/ 9 h 21"/>
                  <a:gd name="T8" fmla="*/ 17 w 19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1">
                    <a:moveTo>
                      <a:pt x="17" y="21"/>
                    </a:moveTo>
                    <a:cubicBezTo>
                      <a:pt x="19" y="14"/>
                      <a:pt x="13" y="9"/>
                      <a:pt x="11" y="4"/>
                    </a:cubicBezTo>
                    <a:cubicBezTo>
                      <a:pt x="9" y="0"/>
                      <a:pt x="6" y="0"/>
                      <a:pt x="3" y="2"/>
                    </a:cubicBezTo>
                    <a:cubicBezTo>
                      <a:pt x="0" y="4"/>
                      <a:pt x="2" y="7"/>
                      <a:pt x="4" y="9"/>
                    </a:cubicBezTo>
                    <a:cubicBezTo>
                      <a:pt x="8" y="13"/>
                      <a:pt x="12" y="17"/>
                      <a:pt x="17" y="2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ABB490ED-3D9E-4417-8A9D-A845A451F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02421" y="2287614"/>
                <a:ext cx="66032" cy="22908"/>
              </a:xfrm>
              <a:custGeom>
                <a:avLst/>
                <a:gdLst>
                  <a:gd name="T0" fmla="*/ 0 w 28"/>
                  <a:gd name="T1" fmla="*/ 2 h 10"/>
                  <a:gd name="T2" fmla="*/ 28 w 28"/>
                  <a:gd name="T3" fmla="*/ 6 h 10"/>
                  <a:gd name="T4" fmla="*/ 0 w 28"/>
                  <a:gd name="T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10">
                    <a:moveTo>
                      <a:pt x="0" y="2"/>
                    </a:moveTo>
                    <a:cubicBezTo>
                      <a:pt x="9" y="10"/>
                      <a:pt x="16" y="7"/>
                      <a:pt x="28" y="6"/>
                    </a:cubicBezTo>
                    <a:cubicBezTo>
                      <a:pt x="17" y="0"/>
                      <a:pt x="9" y="1"/>
                      <a:pt x="0" y="2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8C46B367-95E1-4D1D-85FC-B84A49DA7E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9023" y="2749828"/>
                <a:ext cx="59293" cy="26951"/>
              </a:xfrm>
              <a:custGeom>
                <a:avLst/>
                <a:gdLst>
                  <a:gd name="T0" fmla="*/ 25 w 25"/>
                  <a:gd name="T1" fmla="*/ 9 h 11"/>
                  <a:gd name="T2" fmla="*/ 0 w 25"/>
                  <a:gd name="T3" fmla="*/ 0 h 11"/>
                  <a:gd name="T4" fmla="*/ 25 w 25"/>
                  <a:gd name="T5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11">
                    <a:moveTo>
                      <a:pt x="25" y="9"/>
                    </a:moveTo>
                    <a:cubicBezTo>
                      <a:pt x="17" y="4"/>
                      <a:pt x="10" y="2"/>
                      <a:pt x="0" y="0"/>
                    </a:cubicBezTo>
                    <a:cubicBezTo>
                      <a:pt x="13" y="11"/>
                      <a:pt x="13" y="11"/>
                      <a:pt x="25" y="9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DAE75CBF-2184-4DA4-A006-68880EE82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0344" y="1650215"/>
                <a:ext cx="55251" cy="28299"/>
              </a:xfrm>
              <a:custGeom>
                <a:avLst/>
                <a:gdLst>
                  <a:gd name="T0" fmla="*/ 23 w 23"/>
                  <a:gd name="T1" fmla="*/ 5 h 12"/>
                  <a:gd name="T2" fmla="*/ 0 w 23"/>
                  <a:gd name="T3" fmla="*/ 9 h 12"/>
                  <a:gd name="T4" fmla="*/ 23 w 23"/>
                  <a:gd name="T5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2">
                    <a:moveTo>
                      <a:pt x="23" y="5"/>
                    </a:moveTo>
                    <a:cubicBezTo>
                      <a:pt x="16" y="6"/>
                      <a:pt x="8" y="0"/>
                      <a:pt x="0" y="9"/>
                    </a:cubicBezTo>
                    <a:cubicBezTo>
                      <a:pt x="9" y="10"/>
                      <a:pt x="17" y="12"/>
                      <a:pt x="23" y="5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016B19C-294A-4C3B-B0B7-A89BABFBC4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7216" y="1656954"/>
                <a:ext cx="35036" cy="36383"/>
              </a:xfrm>
              <a:custGeom>
                <a:avLst/>
                <a:gdLst>
                  <a:gd name="T0" fmla="*/ 15 w 15"/>
                  <a:gd name="T1" fmla="*/ 11 h 15"/>
                  <a:gd name="T2" fmla="*/ 3 w 15"/>
                  <a:gd name="T3" fmla="*/ 1 h 15"/>
                  <a:gd name="T4" fmla="*/ 1 w 15"/>
                  <a:gd name="T5" fmla="*/ 7 h 15"/>
                  <a:gd name="T6" fmla="*/ 15 w 15"/>
                  <a:gd name="T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15">
                    <a:moveTo>
                      <a:pt x="15" y="11"/>
                    </a:moveTo>
                    <a:cubicBezTo>
                      <a:pt x="12" y="6"/>
                      <a:pt x="10" y="0"/>
                      <a:pt x="3" y="1"/>
                    </a:cubicBezTo>
                    <a:cubicBezTo>
                      <a:pt x="0" y="2"/>
                      <a:pt x="0" y="4"/>
                      <a:pt x="1" y="7"/>
                    </a:cubicBezTo>
                    <a:cubicBezTo>
                      <a:pt x="4" y="13"/>
                      <a:pt x="8" y="15"/>
                      <a:pt x="15" y="1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6F5FB975-8589-472C-AB6E-60F97276DB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055" y="203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31710D44-78E0-468D-8B80-F83A59EB2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8628" y="2010016"/>
                <a:ext cx="40426" cy="26951"/>
              </a:xfrm>
              <a:custGeom>
                <a:avLst/>
                <a:gdLst>
                  <a:gd name="T0" fmla="*/ 2 w 17"/>
                  <a:gd name="T1" fmla="*/ 0 h 11"/>
                  <a:gd name="T2" fmla="*/ 0 w 17"/>
                  <a:gd name="T3" fmla="*/ 3 h 11"/>
                  <a:gd name="T4" fmla="*/ 14 w 17"/>
                  <a:gd name="T5" fmla="*/ 9 h 11"/>
                  <a:gd name="T6" fmla="*/ 17 w 17"/>
                  <a:gd name="T7" fmla="*/ 9 h 11"/>
                  <a:gd name="T8" fmla="*/ 2 w 17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1">
                    <a:moveTo>
                      <a:pt x="2" y="0"/>
                    </a:moveTo>
                    <a:cubicBezTo>
                      <a:pt x="1" y="0"/>
                      <a:pt x="0" y="0"/>
                      <a:pt x="0" y="3"/>
                    </a:cubicBezTo>
                    <a:cubicBezTo>
                      <a:pt x="2" y="11"/>
                      <a:pt x="9" y="9"/>
                      <a:pt x="14" y="9"/>
                    </a:cubicBezTo>
                    <a:cubicBezTo>
                      <a:pt x="15" y="9"/>
                      <a:pt x="16" y="9"/>
                      <a:pt x="17" y="9"/>
                    </a:cubicBezTo>
                    <a:cubicBezTo>
                      <a:pt x="15" y="1"/>
                      <a:pt x="9" y="0"/>
                      <a:pt x="2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6C94C55E-DBB5-4EE1-877D-0461C97FDD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5205" y="4257751"/>
                <a:ext cx="74116" cy="49860"/>
              </a:xfrm>
              <a:custGeom>
                <a:avLst/>
                <a:gdLst>
                  <a:gd name="T0" fmla="*/ 31 w 31"/>
                  <a:gd name="T1" fmla="*/ 0 h 21"/>
                  <a:gd name="T2" fmla="*/ 13 w 31"/>
                  <a:gd name="T3" fmla="*/ 8 h 21"/>
                  <a:gd name="T4" fmla="*/ 0 w 31"/>
                  <a:gd name="T5" fmla="*/ 16 h 21"/>
                  <a:gd name="T6" fmla="*/ 3 w 31"/>
                  <a:gd name="T7" fmla="*/ 21 h 21"/>
                  <a:gd name="T8" fmla="*/ 15 w 31"/>
                  <a:gd name="T9" fmla="*/ 11 h 21"/>
                  <a:gd name="T10" fmla="*/ 15 w 31"/>
                  <a:gd name="T11" fmla="*/ 9 h 21"/>
                  <a:gd name="T12" fmla="*/ 31 w 31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23" y="5"/>
                      <a:pt x="16" y="0"/>
                      <a:pt x="13" y="8"/>
                    </a:cubicBezTo>
                    <a:cubicBezTo>
                      <a:pt x="8" y="10"/>
                      <a:pt x="1" y="8"/>
                      <a:pt x="0" y="16"/>
                    </a:cubicBezTo>
                    <a:cubicBezTo>
                      <a:pt x="0" y="18"/>
                      <a:pt x="0" y="21"/>
                      <a:pt x="3" y="21"/>
                    </a:cubicBezTo>
                    <a:cubicBezTo>
                      <a:pt x="10" y="21"/>
                      <a:pt x="12" y="15"/>
                      <a:pt x="15" y="11"/>
                    </a:cubicBezTo>
                    <a:cubicBezTo>
                      <a:pt x="15" y="10"/>
                      <a:pt x="15" y="10"/>
                      <a:pt x="15" y="9"/>
                    </a:cubicBezTo>
                    <a:cubicBezTo>
                      <a:pt x="20" y="8"/>
                      <a:pt x="27" y="11"/>
                      <a:pt x="31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659CDDD2-7187-4109-A901-C23515D21D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7960"/>
                <a:ext cx="2695" cy="4042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05085CD5-3107-453C-B757-A5CCDED13F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5254" y="2065266"/>
                <a:ext cx="0" cy="269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E0EDED47-02C2-40B8-A48E-FCCE3B8BE2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2618" y="2733657"/>
                <a:ext cx="4043" cy="404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2 w 2"/>
                  <a:gd name="T5" fmla="*/ 0 h 2"/>
                  <a:gd name="T6" fmla="*/ 2 w 2"/>
                  <a:gd name="T7" fmla="*/ 0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0" y="2"/>
                      <a:pt x="1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5438A978-C396-44C4-8E30-14F6F7A1357A}"/>
                </a:ext>
              </a:extLst>
            </p:cNvPr>
            <p:cNvGrpSpPr/>
            <p:nvPr/>
          </p:nvGrpSpPr>
          <p:grpSpPr>
            <a:xfrm>
              <a:off x="947309" y="1068974"/>
              <a:ext cx="10101536" cy="4927867"/>
              <a:chOff x="682992" y="936171"/>
              <a:chExt cx="10101536" cy="4927867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FCCD0F68-C01C-400C-8EA9-2DAC39AB0C0F}"/>
                  </a:ext>
                </a:extLst>
              </p:cNvPr>
              <p:cNvSpPr/>
              <p:nvPr/>
            </p:nvSpPr>
            <p:spPr>
              <a:xfrm>
                <a:off x="5739318" y="936171"/>
                <a:ext cx="184731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endParaRPr lang="en-US" sz="48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2" name="object 4">
                <a:extLst>
                  <a:ext uri="{FF2B5EF4-FFF2-40B4-BE49-F238E27FC236}">
                    <a16:creationId xmlns:a16="http://schemas.microsoft.com/office/drawing/2014/main" id="{4DA8F2CA-6FD8-4138-85AF-F592F9B46959}"/>
                  </a:ext>
                </a:extLst>
              </p:cNvPr>
              <p:cNvSpPr txBox="1"/>
              <p:nvPr/>
            </p:nvSpPr>
            <p:spPr>
              <a:xfrm>
                <a:off x="682992" y="4673327"/>
                <a:ext cx="10101536" cy="1190711"/>
              </a:xfrm>
              <a:prstGeom prst="rect">
                <a:avLst/>
              </a:prstGeom>
            </p:spPr>
            <p:txBody>
              <a:bodyPr vert="horz" wrap="square" lIns="0" tIns="31115" rIns="0" bIns="0" rtlCol="0">
                <a:spAutoFit/>
              </a:bodyPr>
              <a:lstStyle/>
              <a:p>
                <a:pPr marL="298450" marR="5080" indent="-285750">
                  <a:spcBef>
                    <a:spcPts val="245"/>
                  </a:spcBef>
                  <a:buFont typeface="Arial" panose="020B0604020202020204" pitchFamily="34" charset="0"/>
                  <a:buChar char="•"/>
                </a:pPr>
                <a:r>
                  <a:rPr lang="en-US" dirty="0"/>
                  <a:t>For the past few months, Airbnb has seen a major decline in revenue</a:t>
                </a:r>
                <a:r>
                  <a:rPr lang="en-US" dirty="0" smtClean="0"/>
                  <a:t>.</a:t>
                </a:r>
              </a:p>
              <a:p>
                <a:pPr marL="298450" marR="5080" indent="-285750">
                  <a:spcBef>
                    <a:spcPts val="245"/>
                  </a:spcBef>
                  <a:buFont typeface="Arial" panose="020B0604020202020204" pitchFamily="34" charset="0"/>
                  <a:buChar char="•"/>
                </a:pPr>
                <a:endParaRPr lang="en-US" dirty="0" smtClean="0"/>
              </a:p>
              <a:p>
                <a:pPr marL="298450" marR="5080" indent="-285750">
                  <a:spcBef>
                    <a:spcPts val="245"/>
                  </a:spcBef>
                  <a:buFont typeface="Arial" panose="020B0604020202020204" pitchFamily="34" charset="0"/>
                  <a:buChar char="•"/>
                </a:pPr>
                <a:r>
                  <a:rPr lang="en-US" dirty="0"/>
                  <a:t>Now that the restrictions have started lifting and people have started to travel more, Airbnb wants to make sure that it is fully prepared for this change.</a:t>
                </a:r>
                <a:endParaRPr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/>
                </a:endParaRPr>
              </a:p>
            </p:txBody>
          </p:sp>
        </p:grpSp>
      </p:grpSp>
      <p:sp>
        <p:nvSpPr>
          <p:cNvPr id="114" name="Slide Number Placeholder 1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7" name="Title 116"/>
          <p:cNvSpPr>
            <a:spLocks noGrp="1"/>
          </p:cNvSpPr>
          <p:nvPr>
            <p:ph type="title"/>
          </p:nvPr>
        </p:nvSpPr>
        <p:spPr>
          <a:xfrm>
            <a:off x="928647" y="3823266"/>
            <a:ext cx="10214484" cy="748780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118" name="Title 116"/>
          <p:cNvSpPr txBox="1">
            <a:spLocks/>
          </p:cNvSpPr>
          <p:nvPr/>
        </p:nvSpPr>
        <p:spPr>
          <a:xfrm>
            <a:off x="890835" y="591212"/>
            <a:ext cx="10214484" cy="748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120" name="object 4">
            <a:extLst>
              <a:ext uri="{FF2B5EF4-FFF2-40B4-BE49-F238E27FC236}">
                <a16:creationId xmlns:a16="http://schemas.microsoft.com/office/drawing/2014/main" id="{4DA8F2CA-6FD8-4138-85AF-F592F9B46959}"/>
              </a:ext>
            </a:extLst>
          </p:cNvPr>
          <p:cNvSpPr txBox="1"/>
          <p:nvPr/>
        </p:nvSpPr>
        <p:spPr>
          <a:xfrm>
            <a:off x="874721" y="1611981"/>
            <a:ext cx="10174123" cy="1190711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298450" marR="5080" indent="-285750">
              <a:spcBef>
                <a:spcPts val="245"/>
              </a:spcBef>
              <a:buFont typeface="Arial" panose="020B0604020202020204" pitchFamily="34" charset="0"/>
              <a:buChar char="•"/>
            </a:pPr>
            <a:r>
              <a:rPr lang="en-US" dirty="0"/>
              <a:t>A</a:t>
            </a:r>
            <a:r>
              <a:rPr lang="en-US" dirty="0" smtClean="0"/>
              <a:t>nalyse the </a:t>
            </a:r>
            <a:r>
              <a:rPr lang="en-US" dirty="0"/>
              <a:t>dataset consisting of various Airbnb listings in New York.</a:t>
            </a:r>
            <a:endParaRPr lang="en-US" dirty="0" smtClean="0"/>
          </a:p>
          <a:p>
            <a:pPr marL="298450" marR="5080" indent="-285750">
              <a:spcBef>
                <a:spcPts val="245"/>
              </a:spcBef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98450" marR="5080" indent="-285750">
              <a:spcBef>
                <a:spcPts val="245"/>
              </a:spcBef>
              <a:buFont typeface="Arial" panose="020B0604020202020204" pitchFamily="34" charset="0"/>
              <a:buChar char="•"/>
            </a:pPr>
            <a:r>
              <a:rPr lang="en-US" dirty="0"/>
              <a:t>U</a:t>
            </a:r>
            <a:r>
              <a:rPr lang="en-US" dirty="0" smtClean="0"/>
              <a:t>nderstand </a:t>
            </a:r>
            <a:r>
              <a:rPr lang="en-US" dirty="0"/>
              <a:t>some important insights based on various attributes in the dataset so as to increase the </a:t>
            </a:r>
            <a:r>
              <a:rPr lang="en-US" dirty="0" smtClean="0"/>
              <a:t>revenue.</a:t>
            </a:r>
            <a:endParaRPr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/>
            </a:endParaRPr>
          </a:p>
        </p:txBody>
      </p:sp>
      <p:pic>
        <p:nvPicPr>
          <p:cNvPr id="122" name="Picture 121">
            <a:extLst>
              <a:ext uri="{FF2B5EF4-FFF2-40B4-BE49-F238E27FC236}">
                <a16:creationId xmlns:a16="http://schemas.microsoft.com/office/drawing/2014/main" id="{68BD304F-3DEF-4776-9FB6-3D4A532C3B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050" y="2830138"/>
            <a:ext cx="616827" cy="63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125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BF1347-88DB-4C70-A718-15604B217281}"/>
              </a:ext>
            </a:extLst>
          </p:cNvPr>
          <p:cNvSpPr/>
          <p:nvPr/>
        </p:nvSpPr>
        <p:spPr>
          <a:xfrm>
            <a:off x="7969120" y="1273514"/>
            <a:ext cx="4222880" cy="2515971"/>
          </a:xfrm>
          <a:prstGeom prst="roundRect">
            <a:avLst>
              <a:gd name="adj" fmla="val 5963"/>
            </a:avLst>
          </a:prstGeom>
          <a:solidFill>
            <a:schemeClr val="accent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38117D-31E1-4E53-9642-94C1ECDF807B}"/>
              </a:ext>
            </a:extLst>
          </p:cNvPr>
          <p:cNvSpPr/>
          <p:nvPr/>
        </p:nvSpPr>
        <p:spPr>
          <a:xfrm>
            <a:off x="1081683" y="484831"/>
            <a:ext cx="44761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solidFill>
                  <a:schemeClr val="accent1"/>
                </a:solidFill>
              </a:rPr>
              <a:t>Top Hosts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4</a:t>
            </a:fld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8708"/>
            <a:ext cx="7837714" cy="294560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84312"/>
            <a:ext cx="7837714" cy="2473688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21" name="object 6">
            <a:extLst>
              <a:ext uri="{FF2B5EF4-FFF2-40B4-BE49-F238E27FC236}">
                <a16:creationId xmlns:a16="http://schemas.microsoft.com/office/drawing/2014/main" id="{0CBF8A06-F8FE-4D9A-9ED2-4787503A6BC4}"/>
              </a:ext>
            </a:extLst>
          </p:cNvPr>
          <p:cNvSpPr txBox="1"/>
          <p:nvPr/>
        </p:nvSpPr>
        <p:spPr>
          <a:xfrm>
            <a:off x="8194920" y="1572531"/>
            <a:ext cx="3997079" cy="252184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z="1800" spc="-10" dirty="0" smtClean="0">
                <a:solidFill>
                  <a:schemeClr val="bg1"/>
                </a:solidFill>
                <a:latin typeface="+mj-lt"/>
                <a:cs typeface="Carlito"/>
              </a:rPr>
              <a:t>Top 10 hosts by earnings.</a:t>
            </a:r>
          </a:p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Most of them have Entire Home/apartment as room type.</a:t>
            </a:r>
          </a:p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z="1800" spc="-10" dirty="0" smtClean="0">
                <a:solidFill>
                  <a:schemeClr val="bg1"/>
                </a:solidFill>
                <a:latin typeface="+mj-lt"/>
                <a:cs typeface="Carlito"/>
              </a:rPr>
              <a:t>All have listings in Manhattan and Brooklyn area.</a:t>
            </a:r>
          </a:p>
          <a:p>
            <a:pPr marL="12700" marR="5080" indent="-12700" algn="ctr">
              <a:spcBef>
                <a:spcPts val="2155"/>
              </a:spcBef>
            </a:pPr>
            <a:endParaRPr lang="en-US" sz="1800" dirty="0">
              <a:solidFill>
                <a:schemeClr val="bg1"/>
              </a:solidFill>
              <a:latin typeface="+mj-lt"/>
              <a:cs typeface="Carlito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919" y="3963566"/>
            <a:ext cx="2326672" cy="2757909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20865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BF1347-88DB-4C70-A718-15604B217281}"/>
              </a:ext>
            </a:extLst>
          </p:cNvPr>
          <p:cNvSpPr/>
          <p:nvPr/>
        </p:nvSpPr>
        <p:spPr>
          <a:xfrm>
            <a:off x="6883237" y="1307181"/>
            <a:ext cx="4643746" cy="3673876"/>
          </a:xfrm>
          <a:prstGeom prst="roundRect">
            <a:avLst>
              <a:gd name="adj" fmla="val 5963"/>
            </a:avLst>
          </a:prstGeom>
          <a:solidFill>
            <a:schemeClr val="accent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38117D-31E1-4E53-9642-94C1ECDF807B}"/>
              </a:ext>
            </a:extLst>
          </p:cNvPr>
          <p:cNvSpPr/>
          <p:nvPr/>
        </p:nvSpPr>
        <p:spPr>
          <a:xfrm>
            <a:off x="1081683" y="484831"/>
            <a:ext cx="90140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solidFill>
                  <a:schemeClr val="accent1"/>
                </a:solidFill>
              </a:rPr>
              <a:t>Neighbourhood Groups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5</a:t>
            </a:fld>
            <a:endParaRPr lang="en-US"/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0CBF8A06-F8FE-4D9A-9ED2-4787503A6BC4}"/>
              </a:ext>
            </a:extLst>
          </p:cNvPr>
          <p:cNvSpPr txBox="1"/>
          <p:nvPr/>
        </p:nvSpPr>
        <p:spPr>
          <a:xfrm>
            <a:off x="7109038" y="1567924"/>
            <a:ext cx="3997079" cy="19575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>
                <a:solidFill>
                  <a:schemeClr val="bg1"/>
                </a:solidFill>
                <a:latin typeface="+mj-lt"/>
                <a:cs typeface="Carlito"/>
              </a:rPr>
              <a:t>The top New York City boroughs are Manhattan, Brooklyn, and Queens in this order. </a:t>
            </a:r>
            <a:endParaRPr lang="en-US" spc="-10" dirty="0" smtClean="0">
              <a:solidFill>
                <a:schemeClr val="bg1"/>
              </a:solidFill>
              <a:latin typeface="+mj-lt"/>
              <a:cs typeface="Carlito"/>
            </a:endParaRPr>
          </a:p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Manhattan </a:t>
            </a:r>
            <a:r>
              <a:rPr lang="en-US" spc="-10" dirty="0">
                <a:solidFill>
                  <a:schemeClr val="bg1"/>
                </a:solidFill>
                <a:latin typeface="+mj-lt"/>
                <a:cs typeface="Carlito"/>
              </a:rPr>
              <a:t>has the most </a:t>
            </a: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volume, highest </a:t>
            </a:r>
            <a:r>
              <a:rPr lang="en-US" spc="-10" dirty="0">
                <a:solidFill>
                  <a:schemeClr val="bg1"/>
                </a:solidFill>
                <a:latin typeface="+mj-lt"/>
                <a:cs typeface="Carlito"/>
              </a:rPr>
              <a:t>A</a:t>
            </a: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verage Price </a:t>
            </a:r>
            <a:r>
              <a:rPr lang="en-US" spc="-10" dirty="0">
                <a:solidFill>
                  <a:schemeClr val="bg1"/>
                </a:solidFill>
                <a:latin typeface="+mj-lt"/>
                <a:cs typeface="Carlito"/>
              </a:rPr>
              <a:t>and is the most popular destination for Airbnb</a:t>
            </a: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. </a:t>
            </a:r>
          </a:p>
        </p:txBody>
      </p:sp>
      <p:sp>
        <p:nvSpPr>
          <p:cNvPr id="22" name="Rectangle: Rounded Corners 5">
            <a:extLst>
              <a:ext uri="{FF2B5EF4-FFF2-40B4-BE49-F238E27FC236}">
                <a16:creationId xmlns:a16="http://schemas.microsoft.com/office/drawing/2014/main" id="{91DC08C0-4188-45A9-A40C-0C321F3FD958}"/>
              </a:ext>
            </a:extLst>
          </p:cNvPr>
          <p:cNvSpPr/>
          <p:nvPr/>
        </p:nvSpPr>
        <p:spPr>
          <a:xfrm>
            <a:off x="7477175" y="3724526"/>
            <a:ext cx="4222880" cy="1884966"/>
          </a:xfrm>
          <a:prstGeom prst="roundRect">
            <a:avLst>
              <a:gd name="adj" fmla="val 5963"/>
            </a:avLst>
          </a:prstGeom>
          <a:solidFill>
            <a:schemeClr val="bg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82E76060-D6E7-428B-838F-013890235EFF}"/>
              </a:ext>
            </a:extLst>
          </p:cNvPr>
          <p:cNvSpPr txBox="1"/>
          <p:nvPr/>
        </p:nvSpPr>
        <p:spPr>
          <a:xfrm>
            <a:off x="7663221" y="4027921"/>
            <a:ext cx="3863762" cy="1152239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R="5080">
              <a:spcBef>
                <a:spcPts val="345"/>
              </a:spcBef>
            </a:pPr>
            <a:r>
              <a:rPr lang="en-US" dirty="0"/>
              <a:t>As one of the quietest </a:t>
            </a:r>
            <a:r>
              <a:rPr lang="en-US" dirty="0" smtClean="0"/>
              <a:t>boroughs, </a:t>
            </a:r>
            <a:r>
              <a:rPr lang="en-US" dirty="0"/>
              <a:t>Staten Island is ideal for a peaceful stay from the hustle and bustle of the </a:t>
            </a:r>
            <a:r>
              <a:rPr lang="en-US" dirty="0" smtClean="0"/>
              <a:t>city and can be promoted more.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rlito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5828"/>
            <a:ext cx="6515100" cy="5542172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223287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BF1347-88DB-4C70-A718-15604B217281}"/>
              </a:ext>
            </a:extLst>
          </p:cNvPr>
          <p:cNvSpPr/>
          <p:nvPr/>
        </p:nvSpPr>
        <p:spPr>
          <a:xfrm>
            <a:off x="6883237" y="1307181"/>
            <a:ext cx="4643746" cy="3673876"/>
          </a:xfrm>
          <a:prstGeom prst="roundRect">
            <a:avLst>
              <a:gd name="adj" fmla="val 5963"/>
            </a:avLst>
          </a:prstGeom>
          <a:solidFill>
            <a:schemeClr val="accent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38117D-31E1-4E53-9642-94C1ECDF807B}"/>
              </a:ext>
            </a:extLst>
          </p:cNvPr>
          <p:cNvSpPr/>
          <p:nvPr/>
        </p:nvSpPr>
        <p:spPr>
          <a:xfrm>
            <a:off x="1081683" y="484831"/>
            <a:ext cx="90140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solidFill>
                  <a:schemeClr val="accent1"/>
                </a:solidFill>
              </a:rPr>
              <a:t>Top Neighbourhoods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6</a:t>
            </a:fld>
            <a:endParaRPr lang="en-US"/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0CBF8A06-F8FE-4D9A-9ED2-4787503A6BC4}"/>
              </a:ext>
            </a:extLst>
          </p:cNvPr>
          <p:cNvSpPr txBox="1"/>
          <p:nvPr/>
        </p:nvSpPr>
        <p:spPr>
          <a:xfrm>
            <a:off x="7109038" y="1567924"/>
            <a:ext cx="4244762" cy="196271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>
                <a:solidFill>
                  <a:schemeClr val="bg1"/>
                </a:solidFill>
                <a:latin typeface="+mj-lt"/>
                <a:cs typeface="Carlito"/>
              </a:rPr>
              <a:t>T</a:t>
            </a: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op 10 Neighbourhoods by earnings.</a:t>
            </a:r>
          </a:p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Most of them lie in Manhattan followed by Brooklyn.</a:t>
            </a:r>
          </a:p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Bushwik, Bedford-Stuyvesant and Harlem offer lowest Pricing.</a:t>
            </a:r>
          </a:p>
        </p:txBody>
      </p:sp>
      <p:sp>
        <p:nvSpPr>
          <p:cNvPr id="22" name="Rectangle: Rounded Corners 5">
            <a:extLst>
              <a:ext uri="{FF2B5EF4-FFF2-40B4-BE49-F238E27FC236}">
                <a16:creationId xmlns:a16="http://schemas.microsoft.com/office/drawing/2014/main" id="{91DC08C0-4188-45A9-A40C-0C321F3FD958}"/>
              </a:ext>
            </a:extLst>
          </p:cNvPr>
          <p:cNvSpPr/>
          <p:nvPr/>
        </p:nvSpPr>
        <p:spPr>
          <a:xfrm>
            <a:off x="7477175" y="3724526"/>
            <a:ext cx="4222880" cy="2155724"/>
          </a:xfrm>
          <a:prstGeom prst="roundRect">
            <a:avLst>
              <a:gd name="adj" fmla="val 5963"/>
            </a:avLst>
          </a:prstGeom>
          <a:solidFill>
            <a:schemeClr val="bg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82E76060-D6E7-428B-838F-013890235EFF}"/>
              </a:ext>
            </a:extLst>
          </p:cNvPr>
          <p:cNvSpPr txBox="1"/>
          <p:nvPr/>
        </p:nvSpPr>
        <p:spPr>
          <a:xfrm>
            <a:off x="7663221" y="4027921"/>
            <a:ext cx="3863762" cy="1429237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R="5080">
              <a:spcBef>
                <a:spcPts val="345"/>
              </a:spcBef>
            </a:pPr>
            <a:r>
              <a:rPr lang="en-US" dirty="0" smtClean="0"/>
              <a:t>Proximity </a:t>
            </a:r>
            <a:r>
              <a:rPr lang="en-US" dirty="0"/>
              <a:t>to city attractions, the subway, and hip places are all factors that contribute to making </a:t>
            </a:r>
            <a:r>
              <a:rPr lang="en-US" dirty="0" smtClean="0"/>
              <a:t>these </a:t>
            </a:r>
            <a:r>
              <a:rPr lang="en-US" dirty="0"/>
              <a:t>neighborhood </a:t>
            </a:r>
            <a:r>
              <a:rPr lang="en-US" dirty="0" smtClean="0"/>
              <a:t>famous and ideal </a:t>
            </a:r>
            <a:r>
              <a:rPr lang="en-US" dirty="0"/>
              <a:t>for </a:t>
            </a:r>
            <a:r>
              <a:rPr lang="en-US" dirty="0" smtClean="0"/>
              <a:t>more </a:t>
            </a:r>
            <a:r>
              <a:rPr lang="en-US" dirty="0"/>
              <a:t>investment.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rlit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5828"/>
            <a:ext cx="5654040" cy="5542172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82693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BF1347-88DB-4C70-A718-15604B217281}"/>
              </a:ext>
            </a:extLst>
          </p:cNvPr>
          <p:cNvSpPr/>
          <p:nvPr/>
        </p:nvSpPr>
        <p:spPr>
          <a:xfrm>
            <a:off x="6039175" y="1866239"/>
            <a:ext cx="5601840" cy="2195808"/>
          </a:xfrm>
          <a:prstGeom prst="roundRect">
            <a:avLst>
              <a:gd name="adj" fmla="val 5963"/>
            </a:avLst>
          </a:prstGeom>
          <a:solidFill>
            <a:schemeClr val="accent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38117D-31E1-4E53-9642-94C1ECDF807B}"/>
              </a:ext>
            </a:extLst>
          </p:cNvPr>
          <p:cNvSpPr/>
          <p:nvPr/>
        </p:nvSpPr>
        <p:spPr>
          <a:xfrm>
            <a:off x="1081683" y="484831"/>
            <a:ext cx="90140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solidFill>
                  <a:schemeClr val="accent1"/>
                </a:solidFill>
              </a:rPr>
              <a:t>Property Types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7</a:t>
            </a:fld>
            <a:endParaRPr lang="en-US"/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0CBF8A06-F8FE-4D9A-9ED2-4787503A6BC4}"/>
              </a:ext>
            </a:extLst>
          </p:cNvPr>
          <p:cNvSpPr txBox="1"/>
          <p:nvPr/>
        </p:nvSpPr>
        <p:spPr>
          <a:xfrm>
            <a:off x="6148575" y="1977620"/>
            <a:ext cx="5272633" cy="168058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Entire </a:t>
            </a:r>
            <a:r>
              <a:rPr lang="en-US" spc="-10" dirty="0">
                <a:solidFill>
                  <a:schemeClr val="bg1"/>
                </a:solidFill>
                <a:latin typeface="+mj-lt"/>
                <a:cs typeface="Carlito"/>
              </a:rPr>
              <a:t>home/apartments </a:t>
            </a: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have highest share of listing counts followed closely by </a:t>
            </a:r>
            <a:r>
              <a:rPr lang="en-US" spc="-10" dirty="0">
                <a:solidFill>
                  <a:schemeClr val="bg1"/>
                </a:solidFill>
                <a:latin typeface="+mj-lt"/>
                <a:cs typeface="Carlito"/>
              </a:rPr>
              <a:t>Private </a:t>
            </a: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rooms.</a:t>
            </a:r>
          </a:p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Most of the customers prefer Entire home/apartments and Private rooms with very few preferring Shared rooms.</a:t>
            </a:r>
          </a:p>
        </p:txBody>
      </p:sp>
      <p:sp>
        <p:nvSpPr>
          <p:cNvPr id="22" name="Rectangle: Rounded Corners 5">
            <a:extLst>
              <a:ext uri="{FF2B5EF4-FFF2-40B4-BE49-F238E27FC236}">
                <a16:creationId xmlns:a16="http://schemas.microsoft.com/office/drawing/2014/main" id="{91DC08C0-4188-45A9-A40C-0C321F3FD958}"/>
              </a:ext>
            </a:extLst>
          </p:cNvPr>
          <p:cNvSpPr/>
          <p:nvPr/>
        </p:nvSpPr>
        <p:spPr>
          <a:xfrm>
            <a:off x="6884735" y="3769589"/>
            <a:ext cx="4222880" cy="1303573"/>
          </a:xfrm>
          <a:prstGeom prst="roundRect">
            <a:avLst>
              <a:gd name="adj" fmla="val 5963"/>
            </a:avLst>
          </a:prstGeom>
          <a:solidFill>
            <a:schemeClr val="bg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82E76060-D6E7-428B-838F-013890235EFF}"/>
              </a:ext>
            </a:extLst>
          </p:cNvPr>
          <p:cNvSpPr txBox="1"/>
          <p:nvPr/>
        </p:nvSpPr>
        <p:spPr>
          <a:xfrm>
            <a:off x="7064294" y="3957117"/>
            <a:ext cx="3863762" cy="875240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R="5080">
              <a:spcBef>
                <a:spcPts val="345"/>
              </a:spcBef>
            </a:pPr>
            <a:r>
              <a:rPr lang="en-US" dirty="0" smtClean="0"/>
              <a:t>Earnings via Entire home/apt is quite high making them ideal for more investments.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rlito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7" r="52796" b="46496"/>
          <a:stretch/>
        </p:blipFill>
        <p:spPr>
          <a:xfrm>
            <a:off x="623" y="1307181"/>
            <a:ext cx="5093270" cy="302311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5" t="8159" b="46352"/>
          <a:stretch/>
        </p:blipFill>
        <p:spPr>
          <a:xfrm>
            <a:off x="622" y="4330299"/>
            <a:ext cx="6241915" cy="2527701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839422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BF1347-88DB-4C70-A718-15604B217281}"/>
              </a:ext>
            </a:extLst>
          </p:cNvPr>
          <p:cNvSpPr/>
          <p:nvPr/>
        </p:nvSpPr>
        <p:spPr>
          <a:xfrm>
            <a:off x="7579754" y="2719156"/>
            <a:ext cx="4404160" cy="2233865"/>
          </a:xfrm>
          <a:prstGeom prst="roundRect">
            <a:avLst>
              <a:gd name="adj" fmla="val 5963"/>
            </a:avLst>
          </a:prstGeom>
          <a:solidFill>
            <a:schemeClr val="accent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38117D-31E1-4E53-9642-94C1ECDF807B}"/>
              </a:ext>
            </a:extLst>
          </p:cNvPr>
          <p:cNvSpPr/>
          <p:nvPr/>
        </p:nvSpPr>
        <p:spPr>
          <a:xfrm>
            <a:off x="1081683" y="484831"/>
            <a:ext cx="90140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solidFill>
                  <a:schemeClr val="accent1"/>
                </a:solidFill>
              </a:rPr>
              <a:t>Pricing Ranges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8</a:t>
            </a:fld>
            <a:endParaRPr lang="en-US"/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0CBF8A06-F8FE-4D9A-9ED2-4787503A6BC4}"/>
              </a:ext>
            </a:extLst>
          </p:cNvPr>
          <p:cNvSpPr txBox="1"/>
          <p:nvPr/>
        </p:nvSpPr>
        <p:spPr>
          <a:xfrm>
            <a:off x="7596552" y="2830537"/>
            <a:ext cx="4145338" cy="19575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Customers prefer properties having cheaper rates and very few have booked properties which are Expensive and too Expensive.</a:t>
            </a:r>
          </a:p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Average and Above Average Pricing categories result in most Earnings.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3"/>
          <a:stretch/>
        </p:blipFill>
        <p:spPr>
          <a:xfrm>
            <a:off x="0" y="1315828"/>
            <a:ext cx="7216140" cy="5542172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047749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BF1347-88DB-4C70-A718-15604B217281}"/>
              </a:ext>
            </a:extLst>
          </p:cNvPr>
          <p:cNvSpPr/>
          <p:nvPr/>
        </p:nvSpPr>
        <p:spPr>
          <a:xfrm>
            <a:off x="5264399" y="2630034"/>
            <a:ext cx="6692402" cy="2412110"/>
          </a:xfrm>
          <a:prstGeom prst="roundRect">
            <a:avLst>
              <a:gd name="adj" fmla="val 5963"/>
            </a:avLst>
          </a:prstGeom>
          <a:solidFill>
            <a:schemeClr val="accent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38117D-31E1-4E53-9642-94C1ECDF807B}"/>
              </a:ext>
            </a:extLst>
          </p:cNvPr>
          <p:cNvSpPr/>
          <p:nvPr/>
        </p:nvSpPr>
        <p:spPr>
          <a:xfrm>
            <a:off x="1081683" y="484831"/>
            <a:ext cx="90140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solidFill>
                  <a:schemeClr val="accent1"/>
                </a:solidFill>
              </a:rPr>
              <a:t>Availability for Booking 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9</a:t>
            </a:fld>
            <a:endParaRPr lang="en-US"/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0CBF8A06-F8FE-4D9A-9ED2-4787503A6BC4}"/>
              </a:ext>
            </a:extLst>
          </p:cNvPr>
          <p:cNvSpPr txBox="1"/>
          <p:nvPr/>
        </p:nvSpPr>
        <p:spPr>
          <a:xfrm>
            <a:off x="5281197" y="2741414"/>
            <a:ext cx="6675604" cy="196271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A lot of properties have been listed as “Not Available”. Low Earning being one of the reason.</a:t>
            </a:r>
          </a:p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People have preferred properties which are available for booking for more days in an year.</a:t>
            </a:r>
          </a:p>
          <a:p>
            <a:pPr marL="285750" marR="5080" indent="-285750">
              <a:spcBef>
                <a:spcPts val="2155"/>
              </a:spcBef>
              <a:buFont typeface="Arial" panose="020B0604020202020204" pitchFamily="34" charset="0"/>
              <a:buChar char="•"/>
            </a:pPr>
            <a:r>
              <a:rPr lang="en-US" spc="-10" dirty="0" smtClean="0">
                <a:solidFill>
                  <a:schemeClr val="bg1"/>
                </a:solidFill>
                <a:latin typeface="+mj-lt"/>
                <a:cs typeface="Carlito"/>
              </a:rPr>
              <a:t>Properties available for 6-9 months top in Average Earnings.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0"/>
          <a:stretch/>
        </p:blipFill>
        <p:spPr>
          <a:xfrm>
            <a:off x="0" y="1307553"/>
            <a:ext cx="4960620" cy="5550447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830132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irbn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5A5F"/>
      </a:accent1>
      <a:accent2>
        <a:srgbClr val="00A69A"/>
      </a:accent2>
      <a:accent3>
        <a:srgbClr val="FB642C"/>
      </a:accent3>
      <a:accent4>
        <a:srgbClr val="484848"/>
      </a:accent4>
      <a:accent5>
        <a:srgbClr val="767676"/>
      </a:accent5>
      <a:accent6>
        <a:srgbClr val="ADB9CA"/>
      </a:accent6>
      <a:hlink>
        <a:srgbClr val="FF5A60"/>
      </a:hlink>
      <a:folHlink>
        <a:srgbClr val="D93D04"/>
      </a:folHlink>
    </a:clrScheme>
    <a:fontScheme name="Custom 40">
      <a:majorFont>
        <a:latin typeface="Circular"/>
        <a:ea typeface=""/>
        <a:cs typeface=""/>
      </a:majorFont>
      <a:minorFont>
        <a:latin typeface="Airbnb Cereal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492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Airbnb Cereal Light</vt:lpstr>
      <vt:lpstr>Arial</vt:lpstr>
      <vt:lpstr>Calibri</vt:lpstr>
      <vt:lpstr>Carlito</vt:lpstr>
      <vt:lpstr>Circular</vt:lpstr>
      <vt:lpstr>Work Sans</vt:lpstr>
      <vt:lpstr>Office Theme</vt:lpstr>
      <vt:lpstr>Microsoft Word Document</vt:lpstr>
      <vt:lpstr>Airbnb Case Study</vt:lpstr>
      <vt:lpstr>PowerPoint Presentation</vt:lpstr>
      <vt:lpstr>Background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Recommendations</vt:lpstr>
      <vt:lpstr>Appendix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AirBed&amp;Breakfast</dc:title>
  <dc:creator>The Creative Next</dc:creator>
  <cp:lastModifiedBy>Kunal Sadana</cp:lastModifiedBy>
  <cp:revision>57</cp:revision>
  <dcterms:created xsi:type="dcterms:W3CDTF">2021-02-20T13:18:17Z</dcterms:created>
  <dcterms:modified xsi:type="dcterms:W3CDTF">2022-10-19T18:05:18Z</dcterms:modified>
</cp:coreProperties>
</file>

<file path=docProps/thumbnail.jpeg>
</file>